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4"/>
  </p:sldMasterIdLst>
  <p:notesMasterIdLst>
    <p:notesMasterId r:id="rId47"/>
  </p:notesMasterIdLst>
  <p:sldIdLst>
    <p:sldId id="257" r:id="rId5"/>
    <p:sldId id="258" r:id="rId6"/>
    <p:sldId id="276" r:id="rId7"/>
    <p:sldId id="260" r:id="rId8"/>
    <p:sldId id="307" r:id="rId9"/>
    <p:sldId id="259" r:id="rId10"/>
    <p:sldId id="275" r:id="rId11"/>
    <p:sldId id="269" r:id="rId12"/>
    <p:sldId id="272" r:id="rId13"/>
    <p:sldId id="261" r:id="rId14"/>
    <p:sldId id="265" r:id="rId15"/>
    <p:sldId id="266" r:id="rId16"/>
    <p:sldId id="304" r:id="rId17"/>
    <p:sldId id="303" r:id="rId18"/>
    <p:sldId id="305" r:id="rId19"/>
    <p:sldId id="306" r:id="rId20"/>
    <p:sldId id="300" r:id="rId21"/>
    <p:sldId id="301" r:id="rId22"/>
    <p:sldId id="277" r:id="rId23"/>
    <p:sldId id="278" r:id="rId24"/>
    <p:sldId id="287" r:id="rId25"/>
    <p:sldId id="288" r:id="rId26"/>
    <p:sldId id="289" r:id="rId27"/>
    <p:sldId id="291" r:id="rId28"/>
    <p:sldId id="292" r:id="rId29"/>
    <p:sldId id="293" r:id="rId30"/>
    <p:sldId id="299" r:id="rId31"/>
    <p:sldId id="279" r:id="rId32"/>
    <p:sldId id="284" r:id="rId33"/>
    <p:sldId id="283" r:id="rId34"/>
    <p:sldId id="294" r:id="rId35"/>
    <p:sldId id="285" r:id="rId36"/>
    <p:sldId id="297" r:id="rId37"/>
    <p:sldId id="280" r:id="rId38"/>
    <p:sldId id="282" r:id="rId39"/>
    <p:sldId id="295" r:id="rId40"/>
    <p:sldId id="296" r:id="rId41"/>
    <p:sldId id="271" r:id="rId42"/>
    <p:sldId id="286" r:id="rId43"/>
    <p:sldId id="298" r:id="rId44"/>
    <p:sldId id="302" r:id="rId45"/>
    <p:sldId id="26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6" autoAdjust="0"/>
    <p:restoredTop sz="94737" autoAdjust="0"/>
  </p:normalViewPr>
  <p:slideViewPr>
    <p:cSldViewPr snapToGrid="0">
      <p:cViewPr varScale="1">
        <p:scale>
          <a:sx n="75" d="100"/>
          <a:sy n="75" d="100"/>
        </p:scale>
        <p:origin x="2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65EE0C-D877-4448-AB6A-BCCD6C5076C7}" type="doc">
      <dgm:prSet loTypeId="urn:microsoft.com/office/officeart/2008/layout/VerticalAccentList" loCatId="list" qsTypeId="urn:microsoft.com/office/officeart/2005/8/quickstyle/3d3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C3EB129-9CB6-4249-8992-0B3810283D1A}">
      <dgm:prSet phldrT="[Text]"/>
      <dgm:spPr/>
      <dgm:t>
        <a:bodyPr/>
        <a:lstStyle/>
        <a:p>
          <a:r>
            <a:rPr lang="en-US" b="1" dirty="0">
              <a:latin typeface="David" panose="020E0502060401010101" pitchFamily="34" charset="-79"/>
              <a:cs typeface="David" panose="020E0502060401010101" pitchFamily="34" charset="-79"/>
            </a:rPr>
            <a:t>Problem statement</a:t>
          </a:r>
        </a:p>
      </dgm:t>
    </dgm:pt>
    <dgm:pt modelId="{AB9AF2BC-961B-4FAA-8F84-463D20E0E940}" type="parTrans" cxnId="{BC17D6ED-D55A-462B-948E-7782FCA72E93}">
      <dgm:prSet/>
      <dgm:spPr/>
      <dgm:t>
        <a:bodyPr/>
        <a:lstStyle/>
        <a:p>
          <a:endParaRPr lang="en-US" b="1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65E08FA5-9192-4966-B4D5-BD0D9DCB0FE6}" type="sibTrans" cxnId="{BC17D6ED-D55A-462B-948E-7782FCA72E93}">
      <dgm:prSet/>
      <dgm:spPr/>
      <dgm:t>
        <a:bodyPr/>
        <a:lstStyle/>
        <a:p>
          <a:endParaRPr lang="en-US" b="1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4E0C6019-962E-4CD0-A9B4-DD55987140B6}">
      <dgm:prSet phldrT="[Text]"/>
      <dgm:spPr/>
      <dgm:t>
        <a:bodyPr/>
        <a:lstStyle/>
        <a:p>
          <a:r>
            <a:rPr lang="en-US" b="1">
              <a:latin typeface="David" panose="020E0502060401010101" pitchFamily="34" charset="-79"/>
              <a:cs typeface="David" panose="020E0502060401010101" pitchFamily="34" charset="-79"/>
            </a:rPr>
            <a:t>Summary</a:t>
          </a:r>
          <a:endParaRPr lang="en-US" b="1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6BC59CBD-7BC6-4C55-A9E9-F1D0A3F4684F}" type="parTrans" cxnId="{9D073AB3-0A68-49F9-8CF5-48987ED42004}">
      <dgm:prSet/>
      <dgm:spPr/>
      <dgm:t>
        <a:bodyPr/>
        <a:lstStyle/>
        <a:p>
          <a:endParaRPr lang="en-US" b="1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53CA897B-FB5A-47B1-988F-2D16874B1A3A}" type="sibTrans" cxnId="{9D073AB3-0A68-49F9-8CF5-48987ED42004}">
      <dgm:prSet/>
      <dgm:spPr/>
      <dgm:t>
        <a:bodyPr/>
        <a:lstStyle/>
        <a:p>
          <a:endParaRPr lang="en-US" b="1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693ED324-4493-43E1-BB9E-5F89BFA072CD}">
      <dgm:prSet phldrT="[Text]"/>
      <dgm:spPr/>
      <dgm:t>
        <a:bodyPr/>
        <a:lstStyle/>
        <a:p>
          <a:r>
            <a:rPr lang="en-US" b="1">
              <a:latin typeface="David" panose="020E0502060401010101" pitchFamily="34" charset="-79"/>
              <a:cs typeface="David" panose="020E0502060401010101" pitchFamily="34" charset="-79"/>
            </a:rPr>
            <a:t>Curse of Dimensionality</a:t>
          </a:r>
          <a:endParaRPr lang="en-US" b="1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F8147C14-9817-4264-8F2F-2BDFC09E2B03}" type="parTrans" cxnId="{D351E3CD-C031-4577-922F-41604D65B00E}">
      <dgm:prSet/>
      <dgm:spPr/>
      <dgm:t>
        <a:bodyPr/>
        <a:lstStyle/>
        <a:p>
          <a:endParaRPr lang="en-US" b="1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E88889B2-7267-43B4-8BC7-2EB88CCEB50D}" type="sibTrans" cxnId="{D351E3CD-C031-4577-922F-41604D65B00E}">
      <dgm:prSet/>
      <dgm:spPr/>
      <dgm:t>
        <a:bodyPr/>
        <a:lstStyle/>
        <a:p>
          <a:endParaRPr lang="en-US" b="1">
            <a:solidFill>
              <a:schemeClr val="tx1"/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A6B2DAFC-18BA-448A-908F-1937BB310444}">
      <dgm:prSet phldrT="[Text]"/>
      <dgm:spPr/>
      <dgm:t>
        <a:bodyPr/>
        <a:lstStyle/>
        <a:p>
          <a:r>
            <a:rPr lang="en-US" b="1" dirty="0" err="1">
              <a:latin typeface="David" panose="020E0502060401010101" pitchFamily="34" charset="-79"/>
              <a:cs typeface="David" panose="020E0502060401010101" pitchFamily="34" charset="-79"/>
            </a:rPr>
            <a:t>Stegnalaysis</a:t>
          </a:r>
          <a:r>
            <a:rPr lang="en-US" b="1" dirty="0">
              <a:latin typeface="David" panose="020E0502060401010101" pitchFamily="34" charset="-79"/>
              <a:cs typeface="David" panose="020E0502060401010101" pitchFamily="34" charset="-79"/>
            </a:rPr>
            <a:t> Examples IFAB and RISAB </a:t>
          </a:r>
        </a:p>
      </dgm:t>
    </dgm:pt>
    <dgm:pt modelId="{AFA8B96E-E57D-4721-8899-CCC76236A9DE}" type="parTrans" cxnId="{3DF37281-B4E7-4248-B694-9777ED8D3CA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5C32C2A-3F05-4DAC-AD40-24FDFCAD7C0F}" type="sibTrans" cxnId="{3DF37281-B4E7-4248-B694-9777ED8D3CA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B8C6DB3-C1CF-415D-869C-1F04D9FB7216}">
      <dgm:prSet phldrT="[Text]"/>
      <dgm:spPr/>
      <dgm:t>
        <a:bodyPr/>
        <a:lstStyle/>
        <a:p>
          <a:r>
            <a:rPr lang="en-US" b="1" dirty="0">
              <a:latin typeface="David" panose="020E0502060401010101" pitchFamily="34" charset="-79"/>
              <a:cs typeface="David" panose="020E0502060401010101" pitchFamily="34" charset="-79"/>
            </a:rPr>
            <a:t>Steganography VS </a:t>
          </a:r>
          <a:r>
            <a:rPr lang="en-US" b="1" dirty="0" err="1">
              <a:latin typeface="David" panose="020E0502060401010101" pitchFamily="34" charset="-79"/>
              <a:cs typeface="David" panose="020E0502060401010101" pitchFamily="34" charset="-79"/>
            </a:rPr>
            <a:t>Steganalysis</a:t>
          </a:r>
          <a:endParaRPr lang="en-US" b="1" dirty="0"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3B6E1C03-1DA4-48FF-875C-D16578EB5416}" type="parTrans" cxnId="{1E9594A7-7E80-4680-92BD-A5C7343B0C60}">
      <dgm:prSet/>
      <dgm:spPr/>
      <dgm:t>
        <a:bodyPr/>
        <a:lstStyle/>
        <a:p>
          <a:endParaRPr lang="en-US"/>
        </a:p>
      </dgm:t>
    </dgm:pt>
    <dgm:pt modelId="{763FDDF6-19B3-4234-8B85-61C7010BADB7}" type="sibTrans" cxnId="{1E9594A7-7E80-4680-92BD-A5C7343B0C60}">
      <dgm:prSet/>
      <dgm:spPr/>
      <dgm:t>
        <a:bodyPr/>
        <a:lstStyle/>
        <a:p>
          <a:endParaRPr lang="en-US"/>
        </a:p>
      </dgm:t>
    </dgm:pt>
    <dgm:pt modelId="{8A25FFBA-2AB7-4B27-BFDC-05DE22C4C103}">
      <dgm:prSet phldrT="[Text]"/>
      <dgm:spPr/>
      <dgm:t>
        <a:bodyPr/>
        <a:lstStyle/>
        <a:p>
          <a:r>
            <a:rPr lang="en-US" b="1" dirty="0">
              <a:latin typeface="David" panose="020E0502060401010101" pitchFamily="34" charset="-79"/>
              <a:cs typeface="David" panose="020E0502060401010101" pitchFamily="34" charset="-79"/>
            </a:rPr>
            <a:t>Preliminaries of Evolutionary algorithms</a:t>
          </a:r>
        </a:p>
      </dgm:t>
    </dgm:pt>
    <dgm:pt modelId="{24FED6D7-E921-4D12-AD09-96328FEC4AAC}" type="parTrans" cxnId="{FBFFBD2B-632D-4FD5-A697-20564CD6BC8F}">
      <dgm:prSet/>
      <dgm:spPr/>
      <dgm:t>
        <a:bodyPr/>
        <a:lstStyle/>
        <a:p>
          <a:endParaRPr lang="en-US"/>
        </a:p>
      </dgm:t>
    </dgm:pt>
    <dgm:pt modelId="{707E5B66-2D99-44D4-86CD-74542463A18F}" type="sibTrans" cxnId="{FBFFBD2B-632D-4FD5-A697-20564CD6BC8F}">
      <dgm:prSet/>
      <dgm:spPr/>
      <dgm:t>
        <a:bodyPr/>
        <a:lstStyle/>
        <a:p>
          <a:endParaRPr lang="en-US"/>
        </a:p>
      </dgm:t>
    </dgm:pt>
    <dgm:pt modelId="{26E5D762-1315-49F4-A22D-6D628C4FB745}" type="pres">
      <dgm:prSet presAssocID="{3E65EE0C-D877-4448-AB6A-BCCD6C5076C7}" presName="Name0" presStyleCnt="0">
        <dgm:presLayoutVars>
          <dgm:chMax/>
          <dgm:chPref/>
          <dgm:dir/>
        </dgm:presLayoutVars>
      </dgm:prSet>
      <dgm:spPr/>
    </dgm:pt>
    <dgm:pt modelId="{A1775D80-85BE-433D-A22D-5CB9E7271CED}" type="pres">
      <dgm:prSet presAssocID="{2C3EB129-9CB6-4249-8992-0B3810283D1A}" presName="parenttextcomposite" presStyleCnt="0"/>
      <dgm:spPr/>
    </dgm:pt>
    <dgm:pt modelId="{F2EE953F-5B3D-46E6-AD08-0546FCCE8CFD}" type="pres">
      <dgm:prSet presAssocID="{2C3EB129-9CB6-4249-8992-0B3810283D1A}" presName="parenttext" presStyleLbl="revTx" presStyleIdx="0" presStyleCnt="6">
        <dgm:presLayoutVars>
          <dgm:chMax/>
          <dgm:chPref val="2"/>
          <dgm:bulletEnabled val="1"/>
        </dgm:presLayoutVars>
      </dgm:prSet>
      <dgm:spPr/>
    </dgm:pt>
    <dgm:pt modelId="{7E7F2F58-24BF-429A-87E0-69D55ECC0009}" type="pres">
      <dgm:prSet presAssocID="{2C3EB129-9CB6-4249-8992-0B3810283D1A}" presName="parallelogramComposite" presStyleCnt="0"/>
      <dgm:spPr/>
    </dgm:pt>
    <dgm:pt modelId="{5DC342C8-DF68-4FF8-9C56-6A84ECAA051A}" type="pres">
      <dgm:prSet presAssocID="{2C3EB129-9CB6-4249-8992-0B3810283D1A}" presName="parallelogram1" presStyleLbl="alignNode1" presStyleIdx="0" presStyleCnt="42"/>
      <dgm:spPr/>
    </dgm:pt>
    <dgm:pt modelId="{C9DA43DC-F349-40B3-B560-A339ED80DC2C}" type="pres">
      <dgm:prSet presAssocID="{2C3EB129-9CB6-4249-8992-0B3810283D1A}" presName="parallelogram2" presStyleLbl="alignNode1" presStyleIdx="1" presStyleCnt="42"/>
      <dgm:spPr/>
    </dgm:pt>
    <dgm:pt modelId="{16DBF01D-249E-4A90-8EF0-D79BE202E9E2}" type="pres">
      <dgm:prSet presAssocID="{2C3EB129-9CB6-4249-8992-0B3810283D1A}" presName="parallelogram3" presStyleLbl="alignNode1" presStyleIdx="2" presStyleCnt="42"/>
      <dgm:spPr/>
    </dgm:pt>
    <dgm:pt modelId="{532BA78E-7293-471D-8E19-2A893FE65DE0}" type="pres">
      <dgm:prSet presAssocID="{2C3EB129-9CB6-4249-8992-0B3810283D1A}" presName="parallelogram4" presStyleLbl="alignNode1" presStyleIdx="3" presStyleCnt="42"/>
      <dgm:spPr/>
    </dgm:pt>
    <dgm:pt modelId="{0176A622-92B1-4490-BE02-94ACB559B317}" type="pres">
      <dgm:prSet presAssocID="{2C3EB129-9CB6-4249-8992-0B3810283D1A}" presName="parallelogram5" presStyleLbl="alignNode1" presStyleIdx="4" presStyleCnt="42"/>
      <dgm:spPr/>
    </dgm:pt>
    <dgm:pt modelId="{D0E18FDF-82AC-4204-96BD-DF25B4312080}" type="pres">
      <dgm:prSet presAssocID="{2C3EB129-9CB6-4249-8992-0B3810283D1A}" presName="parallelogram6" presStyleLbl="alignNode1" presStyleIdx="5" presStyleCnt="42"/>
      <dgm:spPr/>
    </dgm:pt>
    <dgm:pt modelId="{0A7032E9-B1B9-4152-870D-F4B30BB462FB}" type="pres">
      <dgm:prSet presAssocID="{2C3EB129-9CB6-4249-8992-0B3810283D1A}" presName="parallelogram7" presStyleLbl="alignNode1" presStyleIdx="6" presStyleCnt="42"/>
      <dgm:spPr/>
    </dgm:pt>
    <dgm:pt modelId="{A39061A8-057C-4C7B-82CB-F6E12BCB4836}" type="pres">
      <dgm:prSet presAssocID="{65E08FA5-9192-4966-B4D5-BD0D9DCB0FE6}" presName="sibTrans" presStyleCnt="0"/>
      <dgm:spPr/>
    </dgm:pt>
    <dgm:pt modelId="{255D384E-1E81-4566-9FFF-73C5D606B94C}" type="pres">
      <dgm:prSet presAssocID="{693ED324-4493-43E1-BB9E-5F89BFA072CD}" presName="parenttextcomposite" presStyleCnt="0"/>
      <dgm:spPr/>
    </dgm:pt>
    <dgm:pt modelId="{F87389D0-F687-4536-B5F9-98E51B5D776C}" type="pres">
      <dgm:prSet presAssocID="{693ED324-4493-43E1-BB9E-5F89BFA072CD}" presName="parenttext" presStyleLbl="revTx" presStyleIdx="1" presStyleCnt="6">
        <dgm:presLayoutVars>
          <dgm:chMax/>
          <dgm:chPref val="2"/>
          <dgm:bulletEnabled val="1"/>
        </dgm:presLayoutVars>
      </dgm:prSet>
      <dgm:spPr/>
    </dgm:pt>
    <dgm:pt modelId="{455D844C-F024-4916-B277-977C37C9B1E1}" type="pres">
      <dgm:prSet presAssocID="{693ED324-4493-43E1-BB9E-5F89BFA072CD}" presName="parallelogramComposite" presStyleCnt="0"/>
      <dgm:spPr/>
    </dgm:pt>
    <dgm:pt modelId="{43E4BDA6-DAB2-4E64-9B83-35CEF95BE6F3}" type="pres">
      <dgm:prSet presAssocID="{693ED324-4493-43E1-BB9E-5F89BFA072CD}" presName="parallelogram1" presStyleLbl="alignNode1" presStyleIdx="7" presStyleCnt="42"/>
      <dgm:spPr/>
    </dgm:pt>
    <dgm:pt modelId="{3725BF5E-73F8-44A4-8E33-9F37EC1555CD}" type="pres">
      <dgm:prSet presAssocID="{693ED324-4493-43E1-BB9E-5F89BFA072CD}" presName="parallelogram2" presStyleLbl="alignNode1" presStyleIdx="8" presStyleCnt="42"/>
      <dgm:spPr/>
    </dgm:pt>
    <dgm:pt modelId="{A1540572-D287-4101-9543-1BD9383DD85C}" type="pres">
      <dgm:prSet presAssocID="{693ED324-4493-43E1-BB9E-5F89BFA072CD}" presName="parallelogram3" presStyleLbl="alignNode1" presStyleIdx="9" presStyleCnt="42"/>
      <dgm:spPr/>
    </dgm:pt>
    <dgm:pt modelId="{4380C7DD-252E-4BD1-AECF-A661F1DB5544}" type="pres">
      <dgm:prSet presAssocID="{693ED324-4493-43E1-BB9E-5F89BFA072CD}" presName="parallelogram4" presStyleLbl="alignNode1" presStyleIdx="10" presStyleCnt="42"/>
      <dgm:spPr/>
    </dgm:pt>
    <dgm:pt modelId="{52812E49-47BE-4974-966E-73F76550AABF}" type="pres">
      <dgm:prSet presAssocID="{693ED324-4493-43E1-BB9E-5F89BFA072CD}" presName="parallelogram5" presStyleLbl="alignNode1" presStyleIdx="11" presStyleCnt="42"/>
      <dgm:spPr/>
    </dgm:pt>
    <dgm:pt modelId="{8509C52A-ECAA-423D-9C41-B1893287D785}" type="pres">
      <dgm:prSet presAssocID="{693ED324-4493-43E1-BB9E-5F89BFA072CD}" presName="parallelogram6" presStyleLbl="alignNode1" presStyleIdx="12" presStyleCnt="42"/>
      <dgm:spPr/>
    </dgm:pt>
    <dgm:pt modelId="{753FDBB9-0DE5-4D9A-BCFA-977562C3E80E}" type="pres">
      <dgm:prSet presAssocID="{693ED324-4493-43E1-BB9E-5F89BFA072CD}" presName="parallelogram7" presStyleLbl="alignNode1" presStyleIdx="13" presStyleCnt="42"/>
      <dgm:spPr/>
    </dgm:pt>
    <dgm:pt modelId="{79C7734C-F622-418D-B44D-F06CC6421F07}" type="pres">
      <dgm:prSet presAssocID="{E88889B2-7267-43B4-8BC7-2EB88CCEB50D}" presName="sibTrans" presStyleCnt="0"/>
      <dgm:spPr/>
    </dgm:pt>
    <dgm:pt modelId="{71BF179D-6C18-4FC8-AF2C-A870EEFF0153}" type="pres">
      <dgm:prSet presAssocID="{AB8C6DB3-C1CF-415D-869C-1F04D9FB7216}" presName="parenttextcomposite" presStyleCnt="0"/>
      <dgm:spPr/>
    </dgm:pt>
    <dgm:pt modelId="{F5CE3224-7C4C-43C8-8493-772B37B5F5C1}" type="pres">
      <dgm:prSet presAssocID="{AB8C6DB3-C1CF-415D-869C-1F04D9FB7216}" presName="parenttext" presStyleLbl="revTx" presStyleIdx="2" presStyleCnt="6">
        <dgm:presLayoutVars>
          <dgm:chMax/>
          <dgm:chPref val="2"/>
          <dgm:bulletEnabled val="1"/>
        </dgm:presLayoutVars>
      </dgm:prSet>
      <dgm:spPr/>
    </dgm:pt>
    <dgm:pt modelId="{C6BFCCB5-0BBE-4235-9AF7-E0DA75D06408}" type="pres">
      <dgm:prSet presAssocID="{AB8C6DB3-C1CF-415D-869C-1F04D9FB7216}" presName="parallelogramComposite" presStyleCnt="0"/>
      <dgm:spPr/>
    </dgm:pt>
    <dgm:pt modelId="{C2BBDA47-5E85-4E83-952A-7DE1F7EDB4F2}" type="pres">
      <dgm:prSet presAssocID="{AB8C6DB3-C1CF-415D-869C-1F04D9FB7216}" presName="parallelogram1" presStyleLbl="alignNode1" presStyleIdx="14" presStyleCnt="42"/>
      <dgm:spPr/>
    </dgm:pt>
    <dgm:pt modelId="{468B06F3-F3C7-49FE-B501-86AF305EFE7F}" type="pres">
      <dgm:prSet presAssocID="{AB8C6DB3-C1CF-415D-869C-1F04D9FB7216}" presName="parallelogram2" presStyleLbl="alignNode1" presStyleIdx="15" presStyleCnt="42"/>
      <dgm:spPr/>
    </dgm:pt>
    <dgm:pt modelId="{5288154E-F43E-40C2-A199-0B6FD2E67EFE}" type="pres">
      <dgm:prSet presAssocID="{AB8C6DB3-C1CF-415D-869C-1F04D9FB7216}" presName="parallelogram3" presStyleLbl="alignNode1" presStyleIdx="16" presStyleCnt="42"/>
      <dgm:spPr/>
    </dgm:pt>
    <dgm:pt modelId="{A6067CBE-D896-4E8B-8E3C-9250AE8C69A8}" type="pres">
      <dgm:prSet presAssocID="{AB8C6DB3-C1CF-415D-869C-1F04D9FB7216}" presName="parallelogram4" presStyleLbl="alignNode1" presStyleIdx="17" presStyleCnt="42"/>
      <dgm:spPr/>
    </dgm:pt>
    <dgm:pt modelId="{34843DD3-1814-4D92-9591-8CDD79C1C4C8}" type="pres">
      <dgm:prSet presAssocID="{AB8C6DB3-C1CF-415D-869C-1F04D9FB7216}" presName="parallelogram5" presStyleLbl="alignNode1" presStyleIdx="18" presStyleCnt="42"/>
      <dgm:spPr/>
    </dgm:pt>
    <dgm:pt modelId="{FAB91C4A-0D0A-4540-815C-0B15E3AE9F96}" type="pres">
      <dgm:prSet presAssocID="{AB8C6DB3-C1CF-415D-869C-1F04D9FB7216}" presName="parallelogram6" presStyleLbl="alignNode1" presStyleIdx="19" presStyleCnt="42"/>
      <dgm:spPr/>
    </dgm:pt>
    <dgm:pt modelId="{8AC6BBAB-C4D2-448B-889B-D0ADD7B0C732}" type="pres">
      <dgm:prSet presAssocID="{AB8C6DB3-C1CF-415D-869C-1F04D9FB7216}" presName="parallelogram7" presStyleLbl="alignNode1" presStyleIdx="20" presStyleCnt="42"/>
      <dgm:spPr/>
    </dgm:pt>
    <dgm:pt modelId="{0030C597-8D52-4F63-A18D-922A0CF4B200}" type="pres">
      <dgm:prSet presAssocID="{763FDDF6-19B3-4234-8B85-61C7010BADB7}" presName="sibTrans" presStyleCnt="0"/>
      <dgm:spPr/>
    </dgm:pt>
    <dgm:pt modelId="{A88AC6B6-CA42-4D06-A216-118D15C6B9DD}" type="pres">
      <dgm:prSet presAssocID="{8A25FFBA-2AB7-4B27-BFDC-05DE22C4C103}" presName="parenttextcomposite" presStyleCnt="0"/>
      <dgm:spPr/>
    </dgm:pt>
    <dgm:pt modelId="{577FCF19-6983-469B-929A-D9491DF4B668}" type="pres">
      <dgm:prSet presAssocID="{8A25FFBA-2AB7-4B27-BFDC-05DE22C4C103}" presName="parenttext" presStyleLbl="revTx" presStyleIdx="3" presStyleCnt="6">
        <dgm:presLayoutVars>
          <dgm:chMax/>
          <dgm:chPref val="2"/>
          <dgm:bulletEnabled val="1"/>
        </dgm:presLayoutVars>
      </dgm:prSet>
      <dgm:spPr/>
    </dgm:pt>
    <dgm:pt modelId="{6EDBC2BF-7F84-43F8-9EB2-9F22656A66E3}" type="pres">
      <dgm:prSet presAssocID="{8A25FFBA-2AB7-4B27-BFDC-05DE22C4C103}" presName="parallelogramComposite" presStyleCnt="0"/>
      <dgm:spPr/>
    </dgm:pt>
    <dgm:pt modelId="{F5E0D3E0-1BD4-4EDA-88ED-D23CF1B98349}" type="pres">
      <dgm:prSet presAssocID="{8A25FFBA-2AB7-4B27-BFDC-05DE22C4C103}" presName="parallelogram1" presStyleLbl="alignNode1" presStyleIdx="21" presStyleCnt="42"/>
      <dgm:spPr/>
    </dgm:pt>
    <dgm:pt modelId="{2BD2846B-CB94-4902-B3D9-6FB1F32C7D1A}" type="pres">
      <dgm:prSet presAssocID="{8A25FFBA-2AB7-4B27-BFDC-05DE22C4C103}" presName="parallelogram2" presStyleLbl="alignNode1" presStyleIdx="22" presStyleCnt="42"/>
      <dgm:spPr/>
    </dgm:pt>
    <dgm:pt modelId="{66F32A41-726C-4131-BF97-158696D0F7E9}" type="pres">
      <dgm:prSet presAssocID="{8A25FFBA-2AB7-4B27-BFDC-05DE22C4C103}" presName="parallelogram3" presStyleLbl="alignNode1" presStyleIdx="23" presStyleCnt="42"/>
      <dgm:spPr/>
    </dgm:pt>
    <dgm:pt modelId="{88717AF7-FDF4-47FE-8533-DEA307C16DB6}" type="pres">
      <dgm:prSet presAssocID="{8A25FFBA-2AB7-4B27-BFDC-05DE22C4C103}" presName="parallelogram4" presStyleLbl="alignNode1" presStyleIdx="24" presStyleCnt="42"/>
      <dgm:spPr/>
    </dgm:pt>
    <dgm:pt modelId="{64A87384-51C9-4F9F-A4F9-53E21AAC3639}" type="pres">
      <dgm:prSet presAssocID="{8A25FFBA-2AB7-4B27-BFDC-05DE22C4C103}" presName="parallelogram5" presStyleLbl="alignNode1" presStyleIdx="25" presStyleCnt="42"/>
      <dgm:spPr/>
    </dgm:pt>
    <dgm:pt modelId="{7B7C390F-0F18-4688-912D-9C406F639920}" type="pres">
      <dgm:prSet presAssocID="{8A25FFBA-2AB7-4B27-BFDC-05DE22C4C103}" presName="parallelogram6" presStyleLbl="alignNode1" presStyleIdx="26" presStyleCnt="42"/>
      <dgm:spPr/>
    </dgm:pt>
    <dgm:pt modelId="{50582E5E-1A12-488E-9CEB-392849A2B2CE}" type="pres">
      <dgm:prSet presAssocID="{8A25FFBA-2AB7-4B27-BFDC-05DE22C4C103}" presName="parallelogram7" presStyleLbl="alignNode1" presStyleIdx="27" presStyleCnt="42"/>
      <dgm:spPr/>
    </dgm:pt>
    <dgm:pt modelId="{CC17DDDE-3BC8-4C2B-8457-45562A55BACE}" type="pres">
      <dgm:prSet presAssocID="{707E5B66-2D99-44D4-86CD-74542463A18F}" presName="sibTrans" presStyleCnt="0"/>
      <dgm:spPr/>
    </dgm:pt>
    <dgm:pt modelId="{95B1C1DF-3824-42BC-BA1F-7387F8C84D28}" type="pres">
      <dgm:prSet presAssocID="{A6B2DAFC-18BA-448A-908F-1937BB310444}" presName="parenttextcomposite" presStyleCnt="0"/>
      <dgm:spPr/>
    </dgm:pt>
    <dgm:pt modelId="{19E17B9E-6484-4187-9611-CA23926F6584}" type="pres">
      <dgm:prSet presAssocID="{A6B2DAFC-18BA-448A-908F-1937BB310444}" presName="parenttext" presStyleLbl="revTx" presStyleIdx="4" presStyleCnt="6">
        <dgm:presLayoutVars>
          <dgm:chMax/>
          <dgm:chPref val="2"/>
          <dgm:bulletEnabled val="1"/>
        </dgm:presLayoutVars>
      </dgm:prSet>
      <dgm:spPr/>
    </dgm:pt>
    <dgm:pt modelId="{6B275DAA-0E3D-4B07-8838-20ED2CDC747A}" type="pres">
      <dgm:prSet presAssocID="{A6B2DAFC-18BA-448A-908F-1937BB310444}" presName="parallelogramComposite" presStyleCnt="0"/>
      <dgm:spPr/>
    </dgm:pt>
    <dgm:pt modelId="{2F4F8F49-ECD8-4140-8984-FAB31E890C36}" type="pres">
      <dgm:prSet presAssocID="{A6B2DAFC-18BA-448A-908F-1937BB310444}" presName="parallelogram1" presStyleLbl="alignNode1" presStyleIdx="28" presStyleCnt="42"/>
      <dgm:spPr/>
    </dgm:pt>
    <dgm:pt modelId="{174D5362-0E44-410A-9BB4-4F7DE7E5AC00}" type="pres">
      <dgm:prSet presAssocID="{A6B2DAFC-18BA-448A-908F-1937BB310444}" presName="parallelogram2" presStyleLbl="alignNode1" presStyleIdx="29" presStyleCnt="42"/>
      <dgm:spPr/>
    </dgm:pt>
    <dgm:pt modelId="{DBA3480D-A167-4E68-894C-1C7B7207C41B}" type="pres">
      <dgm:prSet presAssocID="{A6B2DAFC-18BA-448A-908F-1937BB310444}" presName="parallelogram3" presStyleLbl="alignNode1" presStyleIdx="30" presStyleCnt="42"/>
      <dgm:spPr/>
    </dgm:pt>
    <dgm:pt modelId="{5BEA7A0F-CB26-49E3-8D0E-732D880BBFFA}" type="pres">
      <dgm:prSet presAssocID="{A6B2DAFC-18BA-448A-908F-1937BB310444}" presName="parallelogram4" presStyleLbl="alignNode1" presStyleIdx="31" presStyleCnt="42"/>
      <dgm:spPr/>
    </dgm:pt>
    <dgm:pt modelId="{FD311E1F-BE37-42F4-861C-3DAAC53ED986}" type="pres">
      <dgm:prSet presAssocID="{A6B2DAFC-18BA-448A-908F-1937BB310444}" presName="parallelogram5" presStyleLbl="alignNode1" presStyleIdx="32" presStyleCnt="42"/>
      <dgm:spPr/>
    </dgm:pt>
    <dgm:pt modelId="{10B0B2BB-F7B4-4D03-B4D9-325023E5BCA7}" type="pres">
      <dgm:prSet presAssocID="{A6B2DAFC-18BA-448A-908F-1937BB310444}" presName="parallelogram6" presStyleLbl="alignNode1" presStyleIdx="33" presStyleCnt="42"/>
      <dgm:spPr/>
    </dgm:pt>
    <dgm:pt modelId="{D309B216-1719-4185-848C-A8DB8520B4E4}" type="pres">
      <dgm:prSet presAssocID="{A6B2DAFC-18BA-448A-908F-1937BB310444}" presName="parallelogram7" presStyleLbl="alignNode1" presStyleIdx="34" presStyleCnt="42"/>
      <dgm:spPr/>
    </dgm:pt>
    <dgm:pt modelId="{EBA7C198-91DD-4CF6-83FF-1EF2E604381E}" type="pres">
      <dgm:prSet presAssocID="{35C32C2A-3F05-4DAC-AD40-24FDFCAD7C0F}" presName="sibTrans" presStyleCnt="0"/>
      <dgm:spPr/>
    </dgm:pt>
    <dgm:pt modelId="{6AA525A4-63E6-4202-A512-021A24EB1685}" type="pres">
      <dgm:prSet presAssocID="{4E0C6019-962E-4CD0-A9B4-DD55987140B6}" presName="parenttextcomposite" presStyleCnt="0"/>
      <dgm:spPr/>
    </dgm:pt>
    <dgm:pt modelId="{9D8659FF-763A-48CD-BA61-207A8FA0CB08}" type="pres">
      <dgm:prSet presAssocID="{4E0C6019-962E-4CD0-A9B4-DD55987140B6}" presName="parenttext" presStyleLbl="revTx" presStyleIdx="5" presStyleCnt="6">
        <dgm:presLayoutVars>
          <dgm:chMax/>
          <dgm:chPref val="2"/>
          <dgm:bulletEnabled val="1"/>
        </dgm:presLayoutVars>
      </dgm:prSet>
      <dgm:spPr/>
    </dgm:pt>
    <dgm:pt modelId="{C70DFCC6-E590-4BA5-92FE-709257A7A540}" type="pres">
      <dgm:prSet presAssocID="{4E0C6019-962E-4CD0-A9B4-DD55987140B6}" presName="parallelogramComposite" presStyleCnt="0"/>
      <dgm:spPr/>
    </dgm:pt>
    <dgm:pt modelId="{74908A6F-661C-46C8-A287-CE7BBBAF5BA3}" type="pres">
      <dgm:prSet presAssocID="{4E0C6019-962E-4CD0-A9B4-DD55987140B6}" presName="parallelogram1" presStyleLbl="alignNode1" presStyleIdx="35" presStyleCnt="42"/>
      <dgm:spPr/>
    </dgm:pt>
    <dgm:pt modelId="{34F6A427-6FE7-419B-A74C-56740C942B64}" type="pres">
      <dgm:prSet presAssocID="{4E0C6019-962E-4CD0-A9B4-DD55987140B6}" presName="parallelogram2" presStyleLbl="alignNode1" presStyleIdx="36" presStyleCnt="42"/>
      <dgm:spPr/>
    </dgm:pt>
    <dgm:pt modelId="{8FC97214-A84B-4DFB-ADAD-4360A4C0752C}" type="pres">
      <dgm:prSet presAssocID="{4E0C6019-962E-4CD0-A9B4-DD55987140B6}" presName="parallelogram3" presStyleLbl="alignNode1" presStyleIdx="37" presStyleCnt="42"/>
      <dgm:spPr/>
    </dgm:pt>
    <dgm:pt modelId="{E8283D99-28DC-454F-8360-C5B3CB3F8087}" type="pres">
      <dgm:prSet presAssocID="{4E0C6019-962E-4CD0-A9B4-DD55987140B6}" presName="parallelogram4" presStyleLbl="alignNode1" presStyleIdx="38" presStyleCnt="42"/>
      <dgm:spPr/>
    </dgm:pt>
    <dgm:pt modelId="{CEB0A577-025D-4EBE-A58B-A8A40D143CC0}" type="pres">
      <dgm:prSet presAssocID="{4E0C6019-962E-4CD0-A9B4-DD55987140B6}" presName="parallelogram5" presStyleLbl="alignNode1" presStyleIdx="39" presStyleCnt="42"/>
      <dgm:spPr/>
    </dgm:pt>
    <dgm:pt modelId="{BA777F01-98FB-41E7-91DA-CAE73EAF2E35}" type="pres">
      <dgm:prSet presAssocID="{4E0C6019-962E-4CD0-A9B4-DD55987140B6}" presName="parallelogram6" presStyleLbl="alignNode1" presStyleIdx="40" presStyleCnt="42"/>
      <dgm:spPr/>
    </dgm:pt>
    <dgm:pt modelId="{7ED3473C-E631-470A-B140-500D65F6556A}" type="pres">
      <dgm:prSet presAssocID="{4E0C6019-962E-4CD0-A9B4-DD55987140B6}" presName="parallelogram7" presStyleLbl="alignNode1" presStyleIdx="41" presStyleCnt="42"/>
      <dgm:spPr/>
    </dgm:pt>
  </dgm:ptLst>
  <dgm:cxnLst>
    <dgm:cxn modelId="{3CFC6E16-B13C-48D3-97F5-B4992119459E}" type="presOf" srcId="{8A25FFBA-2AB7-4B27-BFDC-05DE22C4C103}" destId="{577FCF19-6983-469B-929A-D9491DF4B668}" srcOrd="0" destOrd="0" presId="urn:microsoft.com/office/officeart/2008/layout/VerticalAccentList"/>
    <dgm:cxn modelId="{FBFFBD2B-632D-4FD5-A697-20564CD6BC8F}" srcId="{3E65EE0C-D877-4448-AB6A-BCCD6C5076C7}" destId="{8A25FFBA-2AB7-4B27-BFDC-05DE22C4C103}" srcOrd="3" destOrd="0" parTransId="{24FED6D7-E921-4D12-AD09-96328FEC4AAC}" sibTransId="{707E5B66-2D99-44D4-86CD-74542463A18F}"/>
    <dgm:cxn modelId="{097B1D34-84A8-49E4-A2AA-513667833160}" type="presOf" srcId="{4E0C6019-962E-4CD0-A9B4-DD55987140B6}" destId="{9D8659FF-763A-48CD-BA61-207A8FA0CB08}" srcOrd="0" destOrd="0" presId="urn:microsoft.com/office/officeart/2008/layout/VerticalAccentList"/>
    <dgm:cxn modelId="{03236745-5521-4326-9E41-F3018E1514E5}" type="presOf" srcId="{2C3EB129-9CB6-4249-8992-0B3810283D1A}" destId="{F2EE953F-5B3D-46E6-AD08-0546FCCE8CFD}" srcOrd="0" destOrd="0" presId="urn:microsoft.com/office/officeart/2008/layout/VerticalAccentList"/>
    <dgm:cxn modelId="{F88A2E4E-FAB3-4AA7-B57D-AA0BBFA680D3}" type="presOf" srcId="{A6B2DAFC-18BA-448A-908F-1937BB310444}" destId="{19E17B9E-6484-4187-9611-CA23926F6584}" srcOrd="0" destOrd="0" presId="urn:microsoft.com/office/officeart/2008/layout/VerticalAccentList"/>
    <dgm:cxn modelId="{16C49F78-D078-4BDA-AD16-D0876DDE5BB6}" type="presOf" srcId="{AB8C6DB3-C1CF-415D-869C-1F04D9FB7216}" destId="{F5CE3224-7C4C-43C8-8493-772B37B5F5C1}" srcOrd="0" destOrd="0" presId="urn:microsoft.com/office/officeart/2008/layout/VerticalAccentList"/>
    <dgm:cxn modelId="{39849A79-4C5A-4818-B709-03F47A985A5A}" type="presOf" srcId="{3E65EE0C-D877-4448-AB6A-BCCD6C5076C7}" destId="{26E5D762-1315-49F4-A22D-6D628C4FB745}" srcOrd="0" destOrd="0" presId="urn:microsoft.com/office/officeart/2008/layout/VerticalAccentList"/>
    <dgm:cxn modelId="{3DF37281-B4E7-4248-B694-9777ED8D3CA2}" srcId="{3E65EE0C-D877-4448-AB6A-BCCD6C5076C7}" destId="{A6B2DAFC-18BA-448A-908F-1937BB310444}" srcOrd="4" destOrd="0" parTransId="{AFA8B96E-E57D-4721-8899-CCC76236A9DE}" sibTransId="{35C32C2A-3F05-4DAC-AD40-24FDFCAD7C0F}"/>
    <dgm:cxn modelId="{1E9594A7-7E80-4680-92BD-A5C7343B0C60}" srcId="{3E65EE0C-D877-4448-AB6A-BCCD6C5076C7}" destId="{AB8C6DB3-C1CF-415D-869C-1F04D9FB7216}" srcOrd="2" destOrd="0" parTransId="{3B6E1C03-1DA4-48FF-875C-D16578EB5416}" sibTransId="{763FDDF6-19B3-4234-8B85-61C7010BADB7}"/>
    <dgm:cxn modelId="{9D073AB3-0A68-49F9-8CF5-48987ED42004}" srcId="{3E65EE0C-D877-4448-AB6A-BCCD6C5076C7}" destId="{4E0C6019-962E-4CD0-A9B4-DD55987140B6}" srcOrd="5" destOrd="0" parTransId="{6BC59CBD-7BC6-4C55-A9E9-F1D0A3F4684F}" sibTransId="{53CA897B-FB5A-47B1-988F-2D16874B1A3A}"/>
    <dgm:cxn modelId="{9DF959CC-6F9B-4518-97D5-D73B5B437705}" type="presOf" srcId="{693ED324-4493-43E1-BB9E-5F89BFA072CD}" destId="{F87389D0-F687-4536-B5F9-98E51B5D776C}" srcOrd="0" destOrd="0" presId="urn:microsoft.com/office/officeart/2008/layout/VerticalAccentList"/>
    <dgm:cxn modelId="{D351E3CD-C031-4577-922F-41604D65B00E}" srcId="{3E65EE0C-D877-4448-AB6A-BCCD6C5076C7}" destId="{693ED324-4493-43E1-BB9E-5F89BFA072CD}" srcOrd="1" destOrd="0" parTransId="{F8147C14-9817-4264-8F2F-2BDFC09E2B03}" sibTransId="{E88889B2-7267-43B4-8BC7-2EB88CCEB50D}"/>
    <dgm:cxn modelId="{BC17D6ED-D55A-462B-948E-7782FCA72E93}" srcId="{3E65EE0C-D877-4448-AB6A-BCCD6C5076C7}" destId="{2C3EB129-9CB6-4249-8992-0B3810283D1A}" srcOrd="0" destOrd="0" parTransId="{AB9AF2BC-961B-4FAA-8F84-463D20E0E940}" sibTransId="{65E08FA5-9192-4966-B4D5-BD0D9DCB0FE6}"/>
    <dgm:cxn modelId="{2C445B0C-691F-400B-99A1-59ED37AE838F}" type="presParOf" srcId="{26E5D762-1315-49F4-A22D-6D628C4FB745}" destId="{A1775D80-85BE-433D-A22D-5CB9E7271CED}" srcOrd="0" destOrd="0" presId="urn:microsoft.com/office/officeart/2008/layout/VerticalAccentList"/>
    <dgm:cxn modelId="{95753BFA-88FD-4D25-95DC-42A54DADC2B1}" type="presParOf" srcId="{A1775D80-85BE-433D-A22D-5CB9E7271CED}" destId="{F2EE953F-5B3D-46E6-AD08-0546FCCE8CFD}" srcOrd="0" destOrd="0" presId="urn:microsoft.com/office/officeart/2008/layout/VerticalAccentList"/>
    <dgm:cxn modelId="{10A55522-C4FE-47E5-A3AE-F5E8CE482106}" type="presParOf" srcId="{26E5D762-1315-49F4-A22D-6D628C4FB745}" destId="{7E7F2F58-24BF-429A-87E0-69D55ECC0009}" srcOrd="1" destOrd="0" presId="urn:microsoft.com/office/officeart/2008/layout/VerticalAccentList"/>
    <dgm:cxn modelId="{A8A1A0F2-18FC-4AC0-8934-E5B938E0D850}" type="presParOf" srcId="{7E7F2F58-24BF-429A-87E0-69D55ECC0009}" destId="{5DC342C8-DF68-4FF8-9C56-6A84ECAA051A}" srcOrd="0" destOrd="0" presId="urn:microsoft.com/office/officeart/2008/layout/VerticalAccentList"/>
    <dgm:cxn modelId="{716D2261-3EBB-4789-8094-5EDFBB7CEF86}" type="presParOf" srcId="{7E7F2F58-24BF-429A-87E0-69D55ECC0009}" destId="{C9DA43DC-F349-40B3-B560-A339ED80DC2C}" srcOrd="1" destOrd="0" presId="urn:microsoft.com/office/officeart/2008/layout/VerticalAccentList"/>
    <dgm:cxn modelId="{68A552B7-7AB4-4FF2-81CB-82126B515890}" type="presParOf" srcId="{7E7F2F58-24BF-429A-87E0-69D55ECC0009}" destId="{16DBF01D-249E-4A90-8EF0-D79BE202E9E2}" srcOrd="2" destOrd="0" presId="urn:microsoft.com/office/officeart/2008/layout/VerticalAccentList"/>
    <dgm:cxn modelId="{9C5DB52A-3286-4E15-B6EF-00BDF27BE9A5}" type="presParOf" srcId="{7E7F2F58-24BF-429A-87E0-69D55ECC0009}" destId="{532BA78E-7293-471D-8E19-2A893FE65DE0}" srcOrd="3" destOrd="0" presId="urn:microsoft.com/office/officeart/2008/layout/VerticalAccentList"/>
    <dgm:cxn modelId="{747E07DA-0826-4583-81CF-41EE252DE796}" type="presParOf" srcId="{7E7F2F58-24BF-429A-87E0-69D55ECC0009}" destId="{0176A622-92B1-4490-BE02-94ACB559B317}" srcOrd="4" destOrd="0" presId="urn:microsoft.com/office/officeart/2008/layout/VerticalAccentList"/>
    <dgm:cxn modelId="{2F38E21E-5C60-4554-B0E9-807356A809DB}" type="presParOf" srcId="{7E7F2F58-24BF-429A-87E0-69D55ECC0009}" destId="{D0E18FDF-82AC-4204-96BD-DF25B4312080}" srcOrd="5" destOrd="0" presId="urn:microsoft.com/office/officeart/2008/layout/VerticalAccentList"/>
    <dgm:cxn modelId="{598CE685-6ECD-40B4-AFCE-45397F05896B}" type="presParOf" srcId="{7E7F2F58-24BF-429A-87E0-69D55ECC0009}" destId="{0A7032E9-B1B9-4152-870D-F4B30BB462FB}" srcOrd="6" destOrd="0" presId="urn:microsoft.com/office/officeart/2008/layout/VerticalAccentList"/>
    <dgm:cxn modelId="{DC7B5217-0E87-47F5-B8B8-8A54E7878A90}" type="presParOf" srcId="{26E5D762-1315-49F4-A22D-6D628C4FB745}" destId="{A39061A8-057C-4C7B-82CB-F6E12BCB4836}" srcOrd="2" destOrd="0" presId="urn:microsoft.com/office/officeart/2008/layout/VerticalAccentList"/>
    <dgm:cxn modelId="{A6C08E10-E728-42E1-A718-7F9DF30B6F53}" type="presParOf" srcId="{26E5D762-1315-49F4-A22D-6D628C4FB745}" destId="{255D384E-1E81-4566-9FFF-73C5D606B94C}" srcOrd="3" destOrd="0" presId="urn:microsoft.com/office/officeart/2008/layout/VerticalAccentList"/>
    <dgm:cxn modelId="{76B3AD5C-4F6C-469C-AEFF-8D42D8C5AC47}" type="presParOf" srcId="{255D384E-1E81-4566-9FFF-73C5D606B94C}" destId="{F87389D0-F687-4536-B5F9-98E51B5D776C}" srcOrd="0" destOrd="0" presId="urn:microsoft.com/office/officeart/2008/layout/VerticalAccentList"/>
    <dgm:cxn modelId="{9DAFBF84-B584-4F52-9718-0E29716CF3C9}" type="presParOf" srcId="{26E5D762-1315-49F4-A22D-6D628C4FB745}" destId="{455D844C-F024-4916-B277-977C37C9B1E1}" srcOrd="4" destOrd="0" presId="urn:microsoft.com/office/officeart/2008/layout/VerticalAccentList"/>
    <dgm:cxn modelId="{B959E0D8-5176-4EAF-9FDD-6C033B5AAF4A}" type="presParOf" srcId="{455D844C-F024-4916-B277-977C37C9B1E1}" destId="{43E4BDA6-DAB2-4E64-9B83-35CEF95BE6F3}" srcOrd="0" destOrd="0" presId="urn:microsoft.com/office/officeart/2008/layout/VerticalAccentList"/>
    <dgm:cxn modelId="{87D634BF-AE44-4FEC-9C97-4442E356C9A6}" type="presParOf" srcId="{455D844C-F024-4916-B277-977C37C9B1E1}" destId="{3725BF5E-73F8-44A4-8E33-9F37EC1555CD}" srcOrd="1" destOrd="0" presId="urn:microsoft.com/office/officeart/2008/layout/VerticalAccentList"/>
    <dgm:cxn modelId="{3AEA4489-11A8-4C1C-86F4-A9D0FEFE4399}" type="presParOf" srcId="{455D844C-F024-4916-B277-977C37C9B1E1}" destId="{A1540572-D287-4101-9543-1BD9383DD85C}" srcOrd="2" destOrd="0" presId="urn:microsoft.com/office/officeart/2008/layout/VerticalAccentList"/>
    <dgm:cxn modelId="{24AB5117-38BB-492A-B804-011F05C736DA}" type="presParOf" srcId="{455D844C-F024-4916-B277-977C37C9B1E1}" destId="{4380C7DD-252E-4BD1-AECF-A661F1DB5544}" srcOrd="3" destOrd="0" presId="urn:microsoft.com/office/officeart/2008/layout/VerticalAccentList"/>
    <dgm:cxn modelId="{E5CC5DF9-347F-4845-BED1-29701CA90721}" type="presParOf" srcId="{455D844C-F024-4916-B277-977C37C9B1E1}" destId="{52812E49-47BE-4974-966E-73F76550AABF}" srcOrd="4" destOrd="0" presId="urn:microsoft.com/office/officeart/2008/layout/VerticalAccentList"/>
    <dgm:cxn modelId="{D99A5A5D-7B38-42B3-A577-4D818D9D2B88}" type="presParOf" srcId="{455D844C-F024-4916-B277-977C37C9B1E1}" destId="{8509C52A-ECAA-423D-9C41-B1893287D785}" srcOrd="5" destOrd="0" presId="urn:microsoft.com/office/officeart/2008/layout/VerticalAccentList"/>
    <dgm:cxn modelId="{324CBFC4-D3B2-4A05-8F3E-EEF269BC434B}" type="presParOf" srcId="{455D844C-F024-4916-B277-977C37C9B1E1}" destId="{753FDBB9-0DE5-4D9A-BCFA-977562C3E80E}" srcOrd="6" destOrd="0" presId="urn:microsoft.com/office/officeart/2008/layout/VerticalAccentList"/>
    <dgm:cxn modelId="{55A19D52-2A1F-4089-91A3-6FDF5D7E1AB2}" type="presParOf" srcId="{26E5D762-1315-49F4-A22D-6D628C4FB745}" destId="{79C7734C-F622-418D-B44D-F06CC6421F07}" srcOrd="5" destOrd="0" presId="urn:microsoft.com/office/officeart/2008/layout/VerticalAccentList"/>
    <dgm:cxn modelId="{9A8B1E2D-4914-442B-B61D-C9E0F3B1AB21}" type="presParOf" srcId="{26E5D762-1315-49F4-A22D-6D628C4FB745}" destId="{71BF179D-6C18-4FC8-AF2C-A870EEFF0153}" srcOrd="6" destOrd="0" presId="urn:microsoft.com/office/officeart/2008/layout/VerticalAccentList"/>
    <dgm:cxn modelId="{0C62D7B2-8A37-4AE6-A2D0-219687E77EBF}" type="presParOf" srcId="{71BF179D-6C18-4FC8-AF2C-A870EEFF0153}" destId="{F5CE3224-7C4C-43C8-8493-772B37B5F5C1}" srcOrd="0" destOrd="0" presId="urn:microsoft.com/office/officeart/2008/layout/VerticalAccentList"/>
    <dgm:cxn modelId="{BB99F620-4A7B-4D63-94DB-B30BFE0F052E}" type="presParOf" srcId="{26E5D762-1315-49F4-A22D-6D628C4FB745}" destId="{C6BFCCB5-0BBE-4235-9AF7-E0DA75D06408}" srcOrd="7" destOrd="0" presId="urn:microsoft.com/office/officeart/2008/layout/VerticalAccentList"/>
    <dgm:cxn modelId="{47CE7D99-8498-44B3-A6A9-088B043E36CF}" type="presParOf" srcId="{C6BFCCB5-0BBE-4235-9AF7-E0DA75D06408}" destId="{C2BBDA47-5E85-4E83-952A-7DE1F7EDB4F2}" srcOrd="0" destOrd="0" presId="urn:microsoft.com/office/officeart/2008/layout/VerticalAccentList"/>
    <dgm:cxn modelId="{994FAF27-0403-44F0-95D3-3C9F772D63BE}" type="presParOf" srcId="{C6BFCCB5-0BBE-4235-9AF7-E0DA75D06408}" destId="{468B06F3-F3C7-49FE-B501-86AF305EFE7F}" srcOrd="1" destOrd="0" presId="urn:microsoft.com/office/officeart/2008/layout/VerticalAccentList"/>
    <dgm:cxn modelId="{82D9FA6B-2C79-45B9-B583-27226860CEF4}" type="presParOf" srcId="{C6BFCCB5-0BBE-4235-9AF7-E0DA75D06408}" destId="{5288154E-F43E-40C2-A199-0B6FD2E67EFE}" srcOrd="2" destOrd="0" presId="urn:microsoft.com/office/officeart/2008/layout/VerticalAccentList"/>
    <dgm:cxn modelId="{A5406EF5-835B-404A-9562-F679A4B9D548}" type="presParOf" srcId="{C6BFCCB5-0BBE-4235-9AF7-E0DA75D06408}" destId="{A6067CBE-D896-4E8B-8E3C-9250AE8C69A8}" srcOrd="3" destOrd="0" presId="urn:microsoft.com/office/officeart/2008/layout/VerticalAccentList"/>
    <dgm:cxn modelId="{34985526-345E-40CF-8033-69CE2FDC2E10}" type="presParOf" srcId="{C6BFCCB5-0BBE-4235-9AF7-E0DA75D06408}" destId="{34843DD3-1814-4D92-9591-8CDD79C1C4C8}" srcOrd="4" destOrd="0" presId="urn:microsoft.com/office/officeart/2008/layout/VerticalAccentList"/>
    <dgm:cxn modelId="{E1F13CFF-E22A-4ED8-B117-A59A1CF540E4}" type="presParOf" srcId="{C6BFCCB5-0BBE-4235-9AF7-E0DA75D06408}" destId="{FAB91C4A-0D0A-4540-815C-0B15E3AE9F96}" srcOrd="5" destOrd="0" presId="urn:microsoft.com/office/officeart/2008/layout/VerticalAccentList"/>
    <dgm:cxn modelId="{4ADCC969-D6D8-476F-BED2-EFC2A36CF940}" type="presParOf" srcId="{C6BFCCB5-0BBE-4235-9AF7-E0DA75D06408}" destId="{8AC6BBAB-C4D2-448B-889B-D0ADD7B0C732}" srcOrd="6" destOrd="0" presId="urn:microsoft.com/office/officeart/2008/layout/VerticalAccentList"/>
    <dgm:cxn modelId="{68CC09B0-FCFD-4225-9352-28ECFB9D38A6}" type="presParOf" srcId="{26E5D762-1315-49F4-A22D-6D628C4FB745}" destId="{0030C597-8D52-4F63-A18D-922A0CF4B200}" srcOrd="8" destOrd="0" presId="urn:microsoft.com/office/officeart/2008/layout/VerticalAccentList"/>
    <dgm:cxn modelId="{0B108EE5-8B09-4C81-BC08-822980A09657}" type="presParOf" srcId="{26E5D762-1315-49F4-A22D-6D628C4FB745}" destId="{A88AC6B6-CA42-4D06-A216-118D15C6B9DD}" srcOrd="9" destOrd="0" presId="urn:microsoft.com/office/officeart/2008/layout/VerticalAccentList"/>
    <dgm:cxn modelId="{A57A7EA6-EC03-430E-9C60-5D4F13B66E6E}" type="presParOf" srcId="{A88AC6B6-CA42-4D06-A216-118D15C6B9DD}" destId="{577FCF19-6983-469B-929A-D9491DF4B668}" srcOrd="0" destOrd="0" presId="urn:microsoft.com/office/officeart/2008/layout/VerticalAccentList"/>
    <dgm:cxn modelId="{E362E5D9-51CB-416B-9BCB-5835D072D017}" type="presParOf" srcId="{26E5D762-1315-49F4-A22D-6D628C4FB745}" destId="{6EDBC2BF-7F84-43F8-9EB2-9F22656A66E3}" srcOrd="10" destOrd="0" presId="urn:microsoft.com/office/officeart/2008/layout/VerticalAccentList"/>
    <dgm:cxn modelId="{2209CB8C-F6D4-4883-B68C-AE2A535CF20D}" type="presParOf" srcId="{6EDBC2BF-7F84-43F8-9EB2-9F22656A66E3}" destId="{F5E0D3E0-1BD4-4EDA-88ED-D23CF1B98349}" srcOrd="0" destOrd="0" presId="urn:microsoft.com/office/officeart/2008/layout/VerticalAccentList"/>
    <dgm:cxn modelId="{F74CE0D2-15EF-4D7F-B7C2-F1E08046E935}" type="presParOf" srcId="{6EDBC2BF-7F84-43F8-9EB2-9F22656A66E3}" destId="{2BD2846B-CB94-4902-B3D9-6FB1F32C7D1A}" srcOrd="1" destOrd="0" presId="urn:microsoft.com/office/officeart/2008/layout/VerticalAccentList"/>
    <dgm:cxn modelId="{1F99F7A9-B558-42EA-9491-F60306FBF7AE}" type="presParOf" srcId="{6EDBC2BF-7F84-43F8-9EB2-9F22656A66E3}" destId="{66F32A41-726C-4131-BF97-158696D0F7E9}" srcOrd="2" destOrd="0" presId="urn:microsoft.com/office/officeart/2008/layout/VerticalAccentList"/>
    <dgm:cxn modelId="{2FFFE2BB-BB3A-4FD6-A481-09BE118F32DE}" type="presParOf" srcId="{6EDBC2BF-7F84-43F8-9EB2-9F22656A66E3}" destId="{88717AF7-FDF4-47FE-8533-DEA307C16DB6}" srcOrd="3" destOrd="0" presId="urn:microsoft.com/office/officeart/2008/layout/VerticalAccentList"/>
    <dgm:cxn modelId="{D78563B5-AB4B-4580-97B6-7B2601B8C5E4}" type="presParOf" srcId="{6EDBC2BF-7F84-43F8-9EB2-9F22656A66E3}" destId="{64A87384-51C9-4F9F-A4F9-53E21AAC3639}" srcOrd="4" destOrd="0" presId="urn:microsoft.com/office/officeart/2008/layout/VerticalAccentList"/>
    <dgm:cxn modelId="{0728F7FB-8DDB-43E7-B1AF-5C8ABD12CDA6}" type="presParOf" srcId="{6EDBC2BF-7F84-43F8-9EB2-9F22656A66E3}" destId="{7B7C390F-0F18-4688-912D-9C406F639920}" srcOrd="5" destOrd="0" presId="urn:microsoft.com/office/officeart/2008/layout/VerticalAccentList"/>
    <dgm:cxn modelId="{6FBFCC80-42C0-4BA5-B734-52CADB72AB1F}" type="presParOf" srcId="{6EDBC2BF-7F84-43F8-9EB2-9F22656A66E3}" destId="{50582E5E-1A12-488E-9CEB-392849A2B2CE}" srcOrd="6" destOrd="0" presId="urn:microsoft.com/office/officeart/2008/layout/VerticalAccentList"/>
    <dgm:cxn modelId="{A7D9B8CC-A61B-4E79-A5DD-09B43335A527}" type="presParOf" srcId="{26E5D762-1315-49F4-A22D-6D628C4FB745}" destId="{CC17DDDE-3BC8-4C2B-8457-45562A55BACE}" srcOrd="11" destOrd="0" presId="urn:microsoft.com/office/officeart/2008/layout/VerticalAccentList"/>
    <dgm:cxn modelId="{C5AA2C99-254B-4843-82CF-48D6A989E000}" type="presParOf" srcId="{26E5D762-1315-49F4-A22D-6D628C4FB745}" destId="{95B1C1DF-3824-42BC-BA1F-7387F8C84D28}" srcOrd="12" destOrd="0" presId="urn:microsoft.com/office/officeart/2008/layout/VerticalAccentList"/>
    <dgm:cxn modelId="{3E75ED09-A813-4437-8048-D5ED1EB19BA4}" type="presParOf" srcId="{95B1C1DF-3824-42BC-BA1F-7387F8C84D28}" destId="{19E17B9E-6484-4187-9611-CA23926F6584}" srcOrd="0" destOrd="0" presId="urn:microsoft.com/office/officeart/2008/layout/VerticalAccentList"/>
    <dgm:cxn modelId="{FE057EF9-09AA-48DC-B5A8-881197DA01DC}" type="presParOf" srcId="{26E5D762-1315-49F4-A22D-6D628C4FB745}" destId="{6B275DAA-0E3D-4B07-8838-20ED2CDC747A}" srcOrd="13" destOrd="0" presId="urn:microsoft.com/office/officeart/2008/layout/VerticalAccentList"/>
    <dgm:cxn modelId="{E7A11673-191B-4D47-892E-2E7F4FFB3D1A}" type="presParOf" srcId="{6B275DAA-0E3D-4B07-8838-20ED2CDC747A}" destId="{2F4F8F49-ECD8-4140-8984-FAB31E890C36}" srcOrd="0" destOrd="0" presId="urn:microsoft.com/office/officeart/2008/layout/VerticalAccentList"/>
    <dgm:cxn modelId="{CB2B3D0D-F169-4663-A7BB-A366F8431432}" type="presParOf" srcId="{6B275DAA-0E3D-4B07-8838-20ED2CDC747A}" destId="{174D5362-0E44-410A-9BB4-4F7DE7E5AC00}" srcOrd="1" destOrd="0" presId="urn:microsoft.com/office/officeart/2008/layout/VerticalAccentList"/>
    <dgm:cxn modelId="{F02718B0-2C97-4CBA-A290-5B42141DFB55}" type="presParOf" srcId="{6B275DAA-0E3D-4B07-8838-20ED2CDC747A}" destId="{DBA3480D-A167-4E68-894C-1C7B7207C41B}" srcOrd="2" destOrd="0" presId="urn:microsoft.com/office/officeart/2008/layout/VerticalAccentList"/>
    <dgm:cxn modelId="{76AD49C9-5E67-407B-A85E-9BCC7765EB38}" type="presParOf" srcId="{6B275DAA-0E3D-4B07-8838-20ED2CDC747A}" destId="{5BEA7A0F-CB26-49E3-8D0E-732D880BBFFA}" srcOrd="3" destOrd="0" presId="urn:microsoft.com/office/officeart/2008/layout/VerticalAccentList"/>
    <dgm:cxn modelId="{43842940-E4D8-44E1-93EE-3B3F4406C341}" type="presParOf" srcId="{6B275DAA-0E3D-4B07-8838-20ED2CDC747A}" destId="{FD311E1F-BE37-42F4-861C-3DAAC53ED986}" srcOrd="4" destOrd="0" presId="urn:microsoft.com/office/officeart/2008/layout/VerticalAccentList"/>
    <dgm:cxn modelId="{3A7DB353-5911-41D1-8C63-632797BD0818}" type="presParOf" srcId="{6B275DAA-0E3D-4B07-8838-20ED2CDC747A}" destId="{10B0B2BB-F7B4-4D03-B4D9-325023E5BCA7}" srcOrd="5" destOrd="0" presId="urn:microsoft.com/office/officeart/2008/layout/VerticalAccentList"/>
    <dgm:cxn modelId="{DED2BBB3-35F3-4738-8854-DDDF0A4C75B8}" type="presParOf" srcId="{6B275DAA-0E3D-4B07-8838-20ED2CDC747A}" destId="{D309B216-1719-4185-848C-A8DB8520B4E4}" srcOrd="6" destOrd="0" presId="urn:microsoft.com/office/officeart/2008/layout/VerticalAccentList"/>
    <dgm:cxn modelId="{E7AE9D4D-B24A-4D45-9553-4E0CFDADAFFB}" type="presParOf" srcId="{26E5D762-1315-49F4-A22D-6D628C4FB745}" destId="{EBA7C198-91DD-4CF6-83FF-1EF2E604381E}" srcOrd="14" destOrd="0" presId="urn:microsoft.com/office/officeart/2008/layout/VerticalAccentList"/>
    <dgm:cxn modelId="{A1579220-1639-47F4-9545-C4E4C2FC77A8}" type="presParOf" srcId="{26E5D762-1315-49F4-A22D-6D628C4FB745}" destId="{6AA525A4-63E6-4202-A512-021A24EB1685}" srcOrd="15" destOrd="0" presId="urn:microsoft.com/office/officeart/2008/layout/VerticalAccentList"/>
    <dgm:cxn modelId="{5C771750-CDD0-4D35-8BF2-13DB3F9492EF}" type="presParOf" srcId="{6AA525A4-63E6-4202-A512-021A24EB1685}" destId="{9D8659FF-763A-48CD-BA61-207A8FA0CB08}" srcOrd="0" destOrd="0" presId="urn:microsoft.com/office/officeart/2008/layout/VerticalAccentList"/>
    <dgm:cxn modelId="{5493D51D-8937-405A-88CD-0CEC621BA008}" type="presParOf" srcId="{26E5D762-1315-49F4-A22D-6D628C4FB745}" destId="{C70DFCC6-E590-4BA5-92FE-709257A7A540}" srcOrd="16" destOrd="0" presId="urn:microsoft.com/office/officeart/2008/layout/VerticalAccentList"/>
    <dgm:cxn modelId="{0A7AC9CE-E2CC-4F02-A52C-A0F7F18B7CF6}" type="presParOf" srcId="{C70DFCC6-E590-4BA5-92FE-709257A7A540}" destId="{74908A6F-661C-46C8-A287-CE7BBBAF5BA3}" srcOrd="0" destOrd="0" presId="urn:microsoft.com/office/officeart/2008/layout/VerticalAccentList"/>
    <dgm:cxn modelId="{957590AE-2FA2-4912-B340-4BE214FE92C0}" type="presParOf" srcId="{C70DFCC6-E590-4BA5-92FE-709257A7A540}" destId="{34F6A427-6FE7-419B-A74C-56740C942B64}" srcOrd="1" destOrd="0" presId="urn:microsoft.com/office/officeart/2008/layout/VerticalAccentList"/>
    <dgm:cxn modelId="{99AEC810-0BB6-432E-882D-6059E8503ED1}" type="presParOf" srcId="{C70DFCC6-E590-4BA5-92FE-709257A7A540}" destId="{8FC97214-A84B-4DFB-ADAD-4360A4C0752C}" srcOrd="2" destOrd="0" presId="urn:microsoft.com/office/officeart/2008/layout/VerticalAccentList"/>
    <dgm:cxn modelId="{75DE3026-0361-4AB1-8EEF-8B73BF1747F0}" type="presParOf" srcId="{C70DFCC6-E590-4BA5-92FE-709257A7A540}" destId="{E8283D99-28DC-454F-8360-C5B3CB3F8087}" srcOrd="3" destOrd="0" presId="urn:microsoft.com/office/officeart/2008/layout/VerticalAccentList"/>
    <dgm:cxn modelId="{6D80E5FD-CF77-43F0-8890-81FE857C5754}" type="presParOf" srcId="{C70DFCC6-E590-4BA5-92FE-709257A7A540}" destId="{CEB0A577-025D-4EBE-A58B-A8A40D143CC0}" srcOrd="4" destOrd="0" presId="urn:microsoft.com/office/officeart/2008/layout/VerticalAccentList"/>
    <dgm:cxn modelId="{5ABDE979-CF53-4770-9EA5-B7141350B451}" type="presParOf" srcId="{C70DFCC6-E590-4BA5-92FE-709257A7A540}" destId="{BA777F01-98FB-41E7-91DA-CAE73EAF2E35}" srcOrd="5" destOrd="0" presId="urn:microsoft.com/office/officeart/2008/layout/VerticalAccentList"/>
    <dgm:cxn modelId="{F93A781C-646C-4F78-AC93-3B76258AB24B}" type="presParOf" srcId="{C70DFCC6-E590-4BA5-92FE-709257A7A540}" destId="{7ED3473C-E631-470A-B140-500D65F6556A}" srcOrd="6" destOrd="0" presId="urn:microsoft.com/office/officeart/2008/layout/VerticalAccentList"/>
  </dgm:cxnLst>
  <dgm:bg>
    <a:noFill/>
  </dgm:bg>
  <dgm:whole>
    <a:ln>
      <a:solidFill>
        <a:schemeClr val="accent1">
          <a:lumMod val="40000"/>
          <a:lumOff val="6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5908F7-F405-4168-B400-D4D08BF0D15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4DD6DA-9BB9-423E-997A-D9DC807CF176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world of Computer Technology</a:t>
          </a:r>
        </a:p>
      </dgm:t>
    </dgm:pt>
    <dgm:pt modelId="{6C647C4A-6936-48FC-8FEB-8A99A4676937}" type="parTrans" cxnId="{826B48EE-9F0C-47DE-9738-3BCD4854E7FF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C542BE19-ACCD-4D6A-AB43-9C65A33FA922}" type="sibTrans" cxnId="{826B48EE-9F0C-47DE-9738-3BCD4854E7FF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D1F5B1B0-8504-4DE3-BE8F-BD460EB19197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Hardware</a:t>
          </a:r>
        </a:p>
      </dgm:t>
    </dgm:pt>
    <dgm:pt modelId="{1602D96D-BAAF-4284-9E38-DB785AB38DB8}" type="parTrans" cxnId="{97A2E6E2-56B6-4968-B3F8-167A87A5626E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8B5850A0-56A2-407F-A43D-697670949AB8}" type="sibTrans" cxnId="{97A2E6E2-56B6-4968-B3F8-167A87A5626E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500823DD-4347-4074-AF04-1BAE5A45347B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Image processing</a:t>
          </a:r>
        </a:p>
      </dgm:t>
    </dgm:pt>
    <dgm:pt modelId="{97B13AB9-DA69-4874-A852-B882C50892C3}" type="parTrans" cxnId="{57BC9A12-0287-4187-A86A-E29F8AFDE874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ED06A55A-8DBF-481A-98BC-947502B74503}" type="sibTrans" cxnId="{57BC9A12-0287-4187-A86A-E29F8AFDE874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40BC35B8-C32B-40D0-92EB-1B350B1503B1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Evolutionary computation</a:t>
          </a:r>
        </a:p>
      </dgm:t>
    </dgm:pt>
    <dgm:pt modelId="{DD9681A9-BB0B-474C-B7BC-E282FA5096A4}" type="parTrans" cxnId="{4BF91EB6-0261-4A70-B3B1-51E93C3C57AB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6DDEDAC7-9E53-4A7F-A788-970A02A7368D}" type="sibTrans" cxnId="{4BF91EB6-0261-4A70-B3B1-51E93C3C57AB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B76F5CC4-5DAA-4E6F-A5A8-EB62A35EE983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Machine Learning</a:t>
          </a:r>
        </a:p>
      </dgm:t>
    </dgm:pt>
    <dgm:pt modelId="{87986A19-5819-464F-BD19-821F51E64F4D}" type="parTrans" cxnId="{C79B09BA-9D53-44BE-A6BB-B6D668CED180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BC6C3FCA-C518-48A2-A20D-23682A9CC8A8}" type="sibTrans" cxnId="{C79B09BA-9D53-44BE-A6BB-B6D668CED180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C5E3E527-7641-4787-9B9E-6B6F983FFD01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Medical Imaging</a:t>
          </a:r>
        </a:p>
      </dgm:t>
    </dgm:pt>
    <dgm:pt modelId="{81ADD81D-6869-43B1-82C6-D66D24FF82E4}" type="parTrans" cxnId="{868C5C1A-5AFB-42F8-942E-DEE44C68CCBA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0A2380DF-E3C6-4787-94B5-6A015CDD4962}" type="sibTrans" cxnId="{868C5C1A-5AFB-42F8-942E-DEE44C68CCBA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0E69D243-10FE-494D-BBB9-2B1D007D8596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Steganography &amp; </a:t>
          </a:r>
          <a:r>
            <a:rPr lang="en-US" sz="1800" b="1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Steganalysis</a:t>
          </a:r>
          <a:r>
            <a: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9A56299B-D44A-43B8-9D69-7146560D2BC8}" type="parTrans" cxnId="{E5239140-0A92-49B9-961F-1A114C4C5B9E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8BBE99E0-D174-4AF4-B7E0-2342E4BAE222}" type="sibTrans" cxnId="{E5239140-0A92-49B9-961F-1A114C4C5B9E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DBDFC161-1051-4B9D-9E64-508336FDE0FB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Mining</a:t>
          </a:r>
        </a:p>
      </dgm:t>
    </dgm:pt>
    <dgm:pt modelId="{8B00F307-848C-4C4D-B595-B454BA0201F5}" type="parTrans" cxnId="{CA1F9D54-0CBD-4169-B1FC-92573D6646A1}">
      <dgm:prSet/>
      <dgm:spPr/>
      <dgm:t>
        <a:bodyPr/>
        <a:lstStyle/>
        <a:p>
          <a:endParaRPr lang="en-US"/>
        </a:p>
      </dgm:t>
    </dgm:pt>
    <dgm:pt modelId="{3B1C83B2-6FF5-4F0C-976E-7E5758FDD525}" type="sibTrans" cxnId="{CA1F9D54-0CBD-4169-B1FC-92573D6646A1}">
      <dgm:prSet/>
      <dgm:spPr/>
      <dgm:t>
        <a:bodyPr/>
        <a:lstStyle/>
        <a:p>
          <a:endParaRPr lang="en-US"/>
        </a:p>
      </dgm:t>
    </dgm:pt>
    <dgm:pt modelId="{5AE45039-CE76-4A1C-9E36-6CBEC4F186B1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Artificial Intelligence</a:t>
          </a:r>
        </a:p>
      </dgm:t>
    </dgm:pt>
    <dgm:pt modelId="{A1EA7477-1A21-4724-BBA8-36FB6DD68F59}" type="parTrans" cxnId="{1F7BE339-CA11-41AE-882D-8A4DDB5220BF}">
      <dgm:prSet/>
      <dgm:spPr/>
      <dgm:t>
        <a:bodyPr/>
        <a:lstStyle/>
        <a:p>
          <a:endParaRPr lang="en-US"/>
        </a:p>
      </dgm:t>
    </dgm:pt>
    <dgm:pt modelId="{47B3AB7B-0499-46CF-8544-EC45E837C23C}" type="sibTrans" cxnId="{1F7BE339-CA11-41AE-882D-8A4DDB5220BF}">
      <dgm:prSet/>
      <dgm:spPr/>
      <dgm:t>
        <a:bodyPr/>
        <a:lstStyle/>
        <a:p>
          <a:endParaRPr lang="en-US"/>
        </a:p>
      </dgm:t>
    </dgm:pt>
    <dgm:pt modelId="{8CC4FCE1-D7FD-4686-8CF6-3DBE51414FAD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ABC</a:t>
          </a:r>
        </a:p>
      </dgm:t>
    </dgm:pt>
    <dgm:pt modelId="{D5E88B28-620B-4F6B-A57C-0FBC5E80F4A9}" type="parTrans" cxnId="{2CF198AC-373F-49A8-9CF0-72CCF0C4AFCE}">
      <dgm:prSet/>
      <dgm:spPr/>
      <dgm:t>
        <a:bodyPr/>
        <a:lstStyle/>
        <a:p>
          <a:endParaRPr lang="en-US"/>
        </a:p>
      </dgm:t>
    </dgm:pt>
    <dgm:pt modelId="{CEBA3965-5D22-46B9-A832-20A1D96A4F14}" type="sibTrans" cxnId="{2CF198AC-373F-49A8-9CF0-72CCF0C4AFCE}">
      <dgm:prSet/>
      <dgm:spPr/>
      <dgm:t>
        <a:bodyPr/>
        <a:lstStyle/>
        <a:p>
          <a:endParaRPr lang="en-US"/>
        </a:p>
      </dgm:t>
    </dgm:pt>
    <dgm:pt modelId="{114395C1-1299-4494-A373-44C68FB6B876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Software</a:t>
          </a:r>
        </a:p>
      </dgm:t>
    </dgm:pt>
    <dgm:pt modelId="{84BE4D16-FECA-4372-AA8F-7721C06F1776}" type="parTrans" cxnId="{F5E16A45-F072-44AC-AD3B-E3F09C374D22}">
      <dgm:prSet/>
      <dgm:spPr/>
      <dgm:t>
        <a:bodyPr/>
        <a:lstStyle/>
        <a:p>
          <a:endParaRPr lang="en-US"/>
        </a:p>
      </dgm:t>
    </dgm:pt>
    <dgm:pt modelId="{57F3B104-54F9-44F4-A36C-C4A47E72CF0A}" type="sibTrans" cxnId="{F5E16A45-F072-44AC-AD3B-E3F09C374D22}">
      <dgm:prSet/>
      <dgm:spPr/>
      <dgm:t>
        <a:bodyPr/>
        <a:lstStyle/>
        <a:p>
          <a:endParaRPr lang="en-US"/>
        </a:p>
      </dgm:t>
    </dgm:pt>
    <dgm:pt modelId="{7504C2B9-30AC-4650-BF28-35554EE358D4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Computer science</a:t>
          </a:r>
        </a:p>
      </dgm:t>
    </dgm:pt>
    <dgm:pt modelId="{C1B37DB6-A38F-42AB-BBFB-DC0F438A428E}" type="parTrans" cxnId="{27A7E6AA-BEE8-4E77-A8AA-7E1317B2BB40}">
      <dgm:prSet/>
      <dgm:spPr/>
      <dgm:t>
        <a:bodyPr/>
        <a:lstStyle/>
        <a:p>
          <a:endParaRPr lang="en-US"/>
        </a:p>
      </dgm:t>
    </dgm:pt>
    <dgm:pt modelId="{2E23119B-DBF0-4483-AB73-A9D20B284D74}" type="sibTrans" cxnId="{27A7E6AA-BEE8-4E77-A8AA-7E1317B2BB40}">
      <dgm:prSet/>
      <dgm:spPr/>
      <dgm:t>
        <a:bodyPr/>
        <a:lstStyle/>
        <a:p>
          <a:endParaRPr lang="en-US"/>
        </a:p>
      </dgm:t>
    </dgm:pt>
    <dgm:pt modelId="{0AC1FC69-E7BC-446B-A557-A2F9F527895D}" type="pres">
      <dgm:prSet presAssocID="{BB5908F7-F405-4168-B400-D4D08BF0D15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1F3A222-3135-46B8-B517-FD1B3CC9F870}" type="pres">
      <dgm:prSet presAssocID="{754DD6DA-9BB9-423E-997A-D9DC807CF176}" presName="hierRoot1" presStyleCnt="0"/>
      <dgm:spPr/>
    </dgm:pt>
    <dgm:pt modelId="{07258216-5DAB-4861-B508-2BFAE4A73960}" type="pres">
      <dgm:prSet presAssocID="{754DD6DA-9BB9-423E-997A-D9DC807CF176}" presName="composite" presStyleCnt="0"/>
      <dgm:spPr/>
    </dgm:pt>
    <dgm:pt modelId="{C13CC796-77A5-4A9C-9D74-C258B5725C36}" type="pres">
      <dgm:prSet presAssocID="{754DD6DA-9BB9-423E-997A-D9DC807CF176}" presName="background" presStyleLbl="node0" presStyleIdx="0" presStyleCnt="1"/>
      <dgm:spPr/>
    </dgm:pt>
    <dgm:pt modelId="{73A38CD1-895D-4E77-83FD-75B198B6E5E6}" type="pres">
      <dgm:prSet presAssocID="{754DD6DA-9BB9-423E-997A-D9DC807CF176}" presName="text" presStyleLbl="fgAcc0" presStyleIdx="0" presStyleCnt="1" custScaleX="157851">
        <dgm:presLayoutVars>
          <dgm:chPref val="3"/>
        </dgm:presLayoutVars>
      </dgm:prSet>
      <dgm:spPr/>
    </dgm:pt>
    <dgm:pt modelId="{7E9FAA9D-72CE-41B1-B247-364E2F34CE63}" type="pres">
      <dgm:prSet presAssocID="{754DD6DA-9BB9-423E-997A-D9DC807CF176}" presName="hierChild2" presStyleCnt="0"/>
      <dgm:spPr/>
    </dgm:pt>
    <dgm:pt modelId="{0C17354C-6970-43EC-B990-74EAEC654B94}" type="pres">
      <dgm:prSet presAssocID="{84BE4D16-FECA-4372-AA8F-7721C06F1776}" presName="Name10" presStyleLbl="parChTrans1D2" presStyleIdx="0" presStyleCnt="4"/>
      <dgm:spPr/>
    </dgm:pt>
    <dgm:pt modelId="{FCDCF6D0-46F3-4BC2-9C8A-5A0A878D36F4}" type="pres">
      <dgm:prSet presAssocID="{114395C1-1299-4494-A373-44C68FB6B876}" presName="hierRoot2" presStyleCnt="0"/>
      <dgm:spPr/>
    </dgm:pt>
    <dgm:pt modelId="{BF59DB8F-2D44-42F1-9F06-4CA80A840677}" type="pres">
      <dgm:prSet presAssocID="{114395C1-1299-4494-A373-44C68FB6B876}" presName="composite2" presStyleCnt="0"/>
      <dgm:spPr/>
    </dgm:pt>
    <dgm:pt modelId="{850F6663-4BBE-43DD-BDF1-0D6968A0F2F8}" type="pres">
      <dgm:prSet presAssocID="{114395C1-1299-4494-A373-44C68FB6B876}" presName="background2" presStyleLbl="node2" presStyleIdx="0" presStyleCnt="4"/>
      <dgm:spPr/>
    </dgm:pt>
    <dgm:pt modelId="{901D2907-5E94-4B3C-AB1D-9F436416F57F}" type="pres">
      <dgm:prSet presAssocID="{114395C1-1299-4494-A373-44C68FB6B876}" presName="text2" presStyleLbl="fgAcc2" presStyleIdx="0" presStyleCnt="4">
        <dgm:presLayoutVars>
          <dgm:chPref val="3"/>
        </dgm:presLayoutVars>
      </dgm:prSet>
      <dgm:spPr/>
    </dgm:pt>
    <dgm:pt modelId="{BFA090E7-C69D-44FE-84FA-4110BAB80EBF}" type="pres">
      <dgm:prSet presAssocID="{114395C1-1299-4494-A373-44C68FB6B876}" presName="hierChild3" presStyleCnt="0"/>
      <dgm:spPr/>
    </dgm:pt>
    <dgm:pt modelId="{53546B8D-307B-483A-9E71-8DBAEF28DAF7}" type="pres">
      <dgm:prSet presAssocID="{1602D96D-BAAF-4284-9E38-DB785AB38DB8}" presName="Name10" presStyleLbl="parChTrans1D2" presStyleIdx="1" presStyleCnt="4"/>
      <dgm:spPr/>
    </dgm:pt>
    <dgm:pt modelId="{CD9E0C04-8F7D-4985-B69B-C30424EF9109}" type="pres">
      <dgm:prSet presAssocID="{D1F5B1B0-8504-4DE3-BE8F-BD460EB19197}" presName="hierRoot2" presStyleCnt="0"/>
      <dgm:spPr/>
    </dgm:pt>
    <dgm:pt modelId="{CCE7458B-4E0E-4AA1-8F4C-B299DE43FA76}" type="pres">
      <dgm:prSet presAssocID="{D1F5B1B0-8504-4DE3-BE8F-BD460EB19197}" presName="composite2" presStyleCnt="0"/>
      <dgm:spPr/>
    </dgm:pt>
    <dgm:pt modelId="{9DE631E6-93A8-4526-A873-6B92099E7B8E}" type="pres">
      <dgm:prSet presAssocID="{D1F5B1B0-8504-4DE3-BE8F-BD460EB19197}" presName="background2" presStyleLbl="node2" presStyleIdx="1" presStyleCnt="4"/>
      <dgm:spPr/>
    </dgm:pt>
    <dgm:pt modelId="{FE1E6E5D-09BE-43F4-8145-98376EEBDE9F}" type="pres">
      <dgm:prSet presAssocID="{D1F5B1B0-8504-4DE3-BE8F-BD460EB19197}" presName="text2" presStyleLbl="fgAcc2" presStyleIdx="1" presStyleCnt="4">
        <dgm:presLayoutVars>
          <dgm:chPref val="3"/>
        </dgm:presLayoutVars>
      </dgm:prSet>
      <dgm:spPr/>
    </dgm:pt>
    <dgm:pt modelId="{1ECD71ED-ED26-4808-B50F-9AE65CCA0DFB}" type="pres">
      <dgm:prSet presAssocID="{D1F5B1B0-8504-4DE3-BE8F-BD460EB19197}" presName="hierChild3" presStyleCnt="0"/>
      <dgm:spPr/>
    </dgm:pt>
    <dgm:pt modelId="{05060B96-225E-40FB-B408-B479D190955A}" type="pres">
      <dgm:prSet presAssocID="{A1EA7477-1A21-4724-BBA8-36FB6DD68F59}" presName="Name10" presStyleLbl="parChTrans1D2" presStyleIdx="2" presStyleCnt="4"/>
      <dgm:spPr/>
    </dgm:pt>
    <dgm:pt modelId="{B7DD1548-DBC7-4D23-BD63-945F43411878}" type="pres">
      <dgm:prSet presAssocID="{5AE45039-CE76-4A1C-9E36-6CBEC4F186B1}" presName="hierRoot2" presStyleCnt="0"/>
      <dgm:spPr/>
    </dgm:pt>
    <dgm:pt modelId="{B46BDB98-AE77-4164-8608-A42C02C77C18}" type="pres">
      <dgm:prSet presAssocID="{5AE45039-CE76-4A1C-9E36-6CBEC4F186B1}" presName="composite2" presStyleCnt="0"/>
      <dgm:spPr/>
    </dgm:pt>
    <dgm:pt modelId="{30BE7B56-4BE1-4CBD-A3B7-62EE7EB5AE7D}" type="pres">
      <dgm:prSet presAssocID="{5AE45039-CE76-4A1C-9E36-6CBEC4F186B1}" presName="background2" presStyleLbl="node2" presStyleIdx="2" presStyleCnt="4"/>
      <dgm:spPr/>
    </dgm:pt>
    <dgm:pt modelId="{8BCEE22C-E5E6-4221-993D-1878D0DC9A66}" type="pres">
      <dgm:prSet presAssocID="{5AE45039-CE76-4A1C-9E36-6CBEC4F186B1}" presName="text2" presStyleLbl="fgAcc2" presStyleIdx="2" presStyleCnt="4">
        <dgm:presLayoutVars>
          <dgm:chPref val="3"/>
        </dgm:presLayoutVars>
      </dgm:prSet>
      <dgm:spPr/>
    </dgm:pt>
    <dgm:pt modelId="{8E0E9067-7097-4B2C-908B-60900ED99100}" type="pres">
      <dgm:prSet presAssocID="{5AE45039-CE76-4A1C-9E36-6CBEC4F186B1}" presName="hierChild3" presStyleCnt="0"/>
      <dgm:spPr/>
    </dgm:pt>
    <dgm:pt modelId="{68D4E5FD-7883-48B1-B512-CE248D806FB1}" type="pres">
      <dgm:prSet presAssocID="{8B00F307-848C-4C4D-B595-B454BA0201F5}" presName="Name17" presStyleLbl="parChTrans1D3" presStyleIdx="0" presStyleCnt="4"/>
      <dgm:spPr/>
    </dgm:pt>
    <dgm:pt modelId="{98892AAA-056C-4E38-99F3-C0963AFB86F0}" type="pres">
      <dgm:prSet presAssocID="{DBDFC161-1051-4B9D-9E64-508336FDE0FB}" presName="hierRoot3" presStyleCnt="0"/>
      <dgm:spPr/>
    </dgm:pt>
    <dgm:pt modelId="{A3709D96-A369-4A82-8E09-0AF1D5657C99}" type="pres">
      <dgm:prSet presAssocID="{DBDFC161-1051-4B9D-9E64-508336FDE0FB}" presName="composite3" presStyleCnt="0"/>
      <dgm:spPr/>
    </dgm:pt>
    <dgm:pt modelId="{FF604F18-FCE5-4FD5-92EF-5A3857F6AACA}" type="pres">
      <dgm:prSet presAssocID="{DBDFC161-1051-4B9D-9E64-508336FDE0FB}" presName="background3" presStyleLbl="node3" presStyleIdx="0" presStyleCnt="4"/>
      <dgm:spPr/>
    </dgm:pt>
    <dgm:pt modelId="{5A6FD1A3-B16A-4D28-8E1B-40C1512C61F2}" type="pres">
      <dgm:prSet presAssocID="{DBDFC161-1051-4B9D-9E64-508336FDE0FB}" presName="text3" presStyleLbl="fgAcc3" presStyleIdx="0" presStyleCnt="4" custLinFactNeighborX="4574">
        <dgm:presLayoutVars>
          <dgm:chPref val="3"/>
        </dgm:presLayoutVars>
      </dgm:prSet>
      <dgm:spPr/>
    </dgm:pt>
    <dgm:pt modelId="{81D2D18C-AA97-4008-8842-E939AC483019}" type="pres">
      <dgm:prSet presAssocID="{DBDFC161-1051-4B9D-9E64-508336FDE0FB}" presName="hierChild4" presStyleCnt="0"/>
      <dgm:spPr/>
    </dgm:pt>
    <dgm:pt modelId="{5CB1727C-057C-4FEC-BA1A-93524D052BDA}" type="pres">
      <dgm:prSet presAssocID="{97B13AB9-DA69-4874-A852-B882C50892C3}" presName="Name17" presStyleLbl="parChTrans1D3" presStyleIdx="1" presStyleCnt="4"/>
      <dgm:spPr/>
    </dgm:pt>
    <dgm:pt modelId="{2ED13860-99F4-439A-BF67-4AE44DBB9D12}" type="pres">
      <dgm:prSet presAssocID="{500823DD-4347-4074-AF04-1BAE5A45347B}" presName="hierRoot3" presStyleCnt="0"/>
      <dgm:spPr/>
    </dgm:pt>
    <dgm:pt modelId="{5A3EF144-B361-4167-ACA6-EDE86F5FB8B7}" type="pres">
      <dgm:prSet presAssocID="{500823DD-4347-4074-AF04-1BAE5A45347B}" presName="composite3" presStyleCnt="0"/>
      <dgm:spPr/>
    </dgm:pt>
    <dgm:pt modelId="{A1A3C7B5-021C-4F75-9DB5-E8F506504CEF}" type="pres">
      <dgm:prSet presAssocID="{500823DD-4347-4074-AF04-1BAE5A45347B}" presName="background3" presStyleLbl="node3" presStyleIdx="1" presStyleCnt="4"/>
      <dgm:spPr/>
    </dgm:pt>
    <dgm:pt modelId="{79467C36-937E-4C8A-BE42-9FE359FDB6DF}" type="pres">
      <dgm:prSet presAssocID="{500823DD-4347-4074-AF04-1BAE5A45347B}" presName="text3" presStyleLbl="fgAcc3" presStyleIdx="1" presStyleCnt="4">
        <dgm:presLayoutVars>
          <dgm:chPref val="3"/>
        </dgm:presLayoutVars>
      </dgm:prSet>
      <dgm:spPr/>
    </dgm:pt>
    <dgm:pt modelId="{B3393159-29E5-400B-8AD9-1E4EBE9E916C}" type="pres">
      <dgm:prSet presAssocID="{500823DD-4347-4074-AF04-1BAE5A45347B}" presName="hierChild4" presStyleCnt="0"/>
      <dgm:spPr/>
    </dgm:pt>
    <dgm:pt modelId="{A32DECEF-F304-4069-A044-141774C64C0E}" type="pres">
      <dgm:prSet presAssocID="{81ADD81D-6869-43B1-82C6-D66D24FF82E4}" presName="Name23" presStyleLbl="parChTrans1D4" presStyleIdx="0" presStyleCnt="3"/>
      <dgm:spPr/>
    </dgm:pt>
    <dgm:pt modelId="{BB58F3EA-AE8F-4471-9434-EF0CDF87D39C}" type="pres">
      <dgm:prSet presAssocID="{C5E3E527-7641-4787-9B9E-6B6F983FFD01}" presName="hierRoot4" presStyleCnt="0"/>
      <dgm:spPr/>
    </dgm:pt>
    <dgm:pt modelId="{F4728142-9180-46DB-8748-631E75B22689}" type="pres">
      <dgm:prSet presAssocID="{C5E3E527-7641-4787-9B9E-6B6F983FFD01}" presName="composite4" presStyleCnt="0"/>
      <dgm:spPr/>
    </dgm:pt>
    <dgm:pt modelId="{9D931413-81DE-4030-B83B-68257CFAB2C3}" type="pres">
      <dgm:prSet presAssocID="{C5E3E527-7641-4787-9B9E-6B6F983FFD01}" presName="background4" presStyleLbl="node4" presStyleIdx="0" presStyleCnt="3"/>
      <dgm:spPr/>
    </dgm:pt>
    <dgm:pt modelId="{A9F65E71-A258-48FA-BD37-53B21C6F7A46}" type="pres">
      <dgm:prSet presAssocID="{C5E3E527-7641-4787-9B9E-6B6F983FFD01}" presName="text4" presStyleLbl="fgAcc4" presStyleIdx="0" presStyleCnt="3" custScaleX="132594">
        <dgm:presLayoutVars>
          <dgm:chPref val="3"/>
        </dgm:presLayoutVars>
      </dgm:prSet>
      <dgm:spPr/>
    </dgm:pt>
    <dgm:pt modelId="{9A1B32B3-4B4D-410F-BCEA-E402529C85E9}" type="pres">
      <dgm:prSet presAssocID="{C5E3E527-7641-4787-9B9E-6B6F983FFD01}" presName="hierChild5" presStyleCnt="0"/>
      <dgm:spPr/>
    </dgm:pt>
    <dgm:pt modelId="{B2CD50FD-ACCC-4D74-81E8-228111E29584}" type="pres">
      <dgm:prSet presAssocID="{9A56299B-D44A-43B8-9D69-7146560D2BC8}" presName="Name23" presStyleLbl="parChTrans1D4" presStyleIdx="1" presStyleCnt="3"/>
      <dgm:spPr/>
    </dgm:pt>
    <dgm:pt modelId="{F0C12160-5BD5-4B10-9EE6-679951AA71B3}" type="pres">
      <dgm:prSet presAssocID="{0E69D243-10FE-494D-BBB9-2B1D007D8596}" presName="hierRoot4" presStyleCnt="0"/>
      <dgm:spPr/>
    </dgm:pt>
    <dgm:pt modelId="{814CB285-BC1C-4315-A467-A28BAE5C591A}" type="pres">
      <dgm:prSet presAssocID="{0E69D243-10FE-494D-BBB9-2B1D007D8596}" presName="composite4" presStyleCnt="0"/>
      <dgm:spPr/>
    </dgm:pt>
    <dgm:pt modelId="{4FE952CC-410C-49E5-8A9A-2B6CE0AF2BC5}" type="pres">
      <dgm:prSet presAssocID="{0E69D243-10FE-494D-BBB9-2B1D007D8596}" presName="background4" presStyleLbl="node4" presStyleIdx="1" presStyleCnt="3"/>
      <dgm:spPr/>
    </dgm:pt>
    <dgm:pt modelId="{3A130687-F105-4451-A1D8-3D2C26331EE9}" type="pres">
      <dgm:prSet presAssocID="{0E69D243-10FE-494D-BBB9-2B1D007D8596}" presName="text4" presStyleLbl="fgAcc4" presStyleIdx="1" presStyleCnt="3" custScaleX="135447">
        <dgm:presLayoutVars>
          <dgm:chPref val="3"/>
        </dgm:presLayoutVars>
      </dgm:prSet>
      <dgm:spPr/>
    </dgm:pt>
    <dgm:pt modelId="{863A821C-87E3-46BF-A82C-018681956A5D}" type="pres">
      <dgm:prSet presAssocID="{0E69D243-10FE-494D-BBB9-2B1D007D8596}" presName="hierChild5" presStyleCnt="0"/>
      <dgm:spPr/>
    </dgm:pt>
    <dgm:pt modelId="{B57BBBDF-EE34-485B-93B4-56D486AE8A9E}" type="pres">
      <dgm:prSet presAssocID="{DD9681A9-BB0B-474C-B7BC-E282FA5096A4}" presName="Name17" presStyleLbl="parChTrans1D3" presStyleIdx="2" presStyleCnt="4"/>
      <dgm:spPr/>
    </dgm:pt>
    <dgm:pt modelId="{0BAB6FF8-F62F-44DF-B135-F1A5CD780EE0}" type="pres">
      <dgm:prSet presAssocID="{40BC35B8-C32B-40D0-92EB-1B350B1503B1}" presName="hierRoot3" presStyleCnt="0"/>
      <dgm:spPr/>
    </dgm:pt>
    <dgm:pt modelId="{CBBF16CB-CAE9-46DD-82D6-BE85B261EAAC}" type="pres">
      <dgm:prSet presAssocID="{40BC35B8-C32B-40D0-92EB-1B350B1503B1}" presName="composite3" presStyleCnt="0"/>
      <dgm:spPr/>
    </dgm:pt>
    <dgm:pt modelId="{44628CC8-236B-4D01-8840-DD1F150D7D02}" type="pres">
      <dgm:prSet presAssocID="{40BC35B8-C32B-40D0-92EB-1B350B1503B1}" presName="background3" presStyleLbl="node3" presStyleIdx="2" presStyleCnt="4"/>
      <dgm:spPr/>
    </dgm:pt>
    <dgm:pt modelId="{01669BC1-8D33-4369-9EF4-E6142B9D267E}" type="pres">
      <dgm:prSet presAssocID="{40BC35B8-C32B-40D0-92EB-1B350B1503B1}" presName="text3" presStyleLbl="fgAcc3" presStyleIdx="2" presStyleCnt="4">
        <dgm:presLayoutVars>
          <dgm:chPref val="3"/>
        </dgm:presLayoutVars>
      </dgm:prSet>
      <dgm:spPr/>
    </dgm:pt>
    <dgm:pt modelId="{0BCB2DEC-C5F3-4F13-9EDE-63859248D81D}" type="pres">
      <dgm:prSet presAssocID="{40BC35B8-C32B-40D0-92EB-1B350B1503B1}" presName="hierChild4" presStyleCnt="0"/>
      <dgm:spPr/>
    </dgm:pt>
    <dgm:pt modelId="{27251670-F7C3-410B-9523-207A0007B1C4}" type="pres">
      <dgm:prSet presAssocID="{D5E88B28-620B-4F6B-A57C-0FBC5E80F4A9}" presName="Name23" presStyleLbl="parChTrans1D4" presStyleIdx="2" presStyleCnt="3"/>
      <dgm:spPr/>
    </dgm:pt>
    <dgm:pt modelId="{F38FEA32-238E-4AC9-8496-770EC818D4D8}" type="pres">
      <dgm:prSet presAssocID="{8CC4FCE1-D7FD-4686-8CF6-3DBE51414FAD}" presName="hierRoot4" presStyleCnt="0"/>
      <dgm:spPr/>
    </dgm:pt>
    <dgm:pt modelId="{29ECF6B0-CAF4-4FB9-AA73-D6F29AFC3E87}" type="pres">
      <dgm:prSet presAssocID="{8CC4FCE1-D7FD-4686-8CF6-3DBE51414FAD}" presName="composite4" presStyleCnt="0"/>
      <dgm:spPr/>
    </dgm:pt>
    <dgm:pt modelId="{A2792561-4E2A-4391-BDDA-87C0EDA47089}" type="pres">
      <dgm:prSet presAssocID="{8CC4FCE1-D7FD-4686-8CF6-3DBE51414FAD}" presName="background4" presStyleLbl="node4" presStyleIdx="2" presStyleCnt="3"/>
      <dgm:spPr/>
    </dgm:pt>
    <dgm:pt modelId="{0087B56E-BB58-4DF6-9CA8-2AD0884C1FD7}" type="pres">
      <dgm:prSet presAssocID="{8CC4FCE1-D7FD-4686-8CF6-3DBE51414FAD}" presName="text4" presStyleLbl="fgAcc4" presStyleIdx="2" presStyleCnt="3">
        <dgm:presLayoutVars>
          <dgm:chPref val="3"/>
        </dgm:presLayoutVars>
      </dgm:prSet>
      <dgm:spPr/>
    </dgm:pt>
    <dgm:pt modelId="{81F8F5D7-2DC6-4D5C-929C-764717BF933A}" type="pres">
      <dgm:prSet presAssocID="{8CC4FCE1-D7FD-4686-8CF6-3DBE51414FAD}" presName="hierChild5" presStyleCnt="0"/>
      <dgm:spPr/>
    </dgm:pt>
    <dgm:pt modelId="{514DDAF8-DFB4-40B8-BB8A-78D64B17D13C}" type="pres">
      <dgm:prSet presAssocID="{87986A19-5819-464F-BD19-821F51E64F4D}" presName="Name17" presStyleLbl="parChTrans1D3" presStyleIdx="3" presStyleCnt="4"/>
      <dgm:spPr/>
    </dgm:pt>
    <dgm:pt modelId="{862CE87C-CEA4-45EE-B6DE-CF633342E40C}" type="pres">
      <dgm:prSet presAssocID="{B76F5CC4-5DAA-4E6F-A5A8-EB62A35EE983}" presName="hierRoot3" presStyleCnt="0"/>
      <dgm:spPr/>
    </dgm:pt>
    <dgm:pt modelId="{BCF2B845-A1DD-4AE6-B91F-5D28CF639A31}" type="pres">
      <dgm:prSet presAssocID="{B76F5CC4-5DAA-4E6F-A5A8-EB62A35EE983}" presName="composite3" presStyleCnt="0"/>
      <dgm:spPr/>
    </dgm:pt>
    <dgm:pt modelId="{F14B169B-04C5-4E12-80E5-825398C84DC9}" type="pres">
      <dgm:prSet presAssocID="{B76F5CC4-5DAA-4E6F-A5A8-EB62A35EE983}" presName="background3" presStyleLbl="node3" presStyleIdx="3" presStyleCnt="4"/>
      <dgm:spPr/>
    </dgm:pt>
    <dgm:pt modelId="{AB738595-D668-4F5C-9CE7-0DC4E222E1A7}" type="pres">
      <dgm:prSet presAssocID="{B76F5CC4-5DAA-4E6F-A5A8-EB62A35EE983}" presName="text3" presStyleLbl="fgAcc3" presStyleIdx="3" presStyleCnt="4">
        <dgm:presLayoutVars>
          <dgm:chPref val="3"/>
        </dgm:presLayoutVars>
      </dgm:prSet>
      <dgm:spPr/>
    </dgm:pt>
    <dgm:pt modelId="{6198A8B6-EBC5-4CAD-B24A-2EC6B1094064}" type="pres">
      <dgm:prSet presAssocID="{B76F5CC4-5DAA-4E6F-A5A8-EB62A35EE983}" presName="hierChild4" presStyleCnt="0"/>
      <dgm:spPr/>
    </dgm:pt>
    <dgm:pt modelId="{BDD6581A-3B8B-44C7-992D-BD0D34E6FB4D}" type="pres">
      <dgm:prSet presAssocID="{C1B37DB6-A38F-42AB-BBFB-DC0F438A428E}" presName="Name10" presStyleLbl="parChTrans1D2" presStyleIdx="3" presStyleCnt="4"/>
      <dgm:spPr/>
    </dgm:pt>
    <dgm:pt modelId="{574A4E79-6789-4D57-8C6E-A735CA59CD9D}" type="pres">
      <dgm:prSet presAssocID="{7504C2B9-30AC-4650-BF28-35554EE358D4}" presName="hierRoot2" presStyleCnt="0"/>
      <dgm:spPr/>
    </dgm:pt>
    <dgm:pt modelId="{39696825-C038-49A6-B856-0E26DFD05333}" type="pres">
      <dgm:prSet presAssocID="{7504C2B9-30AC-4650-BF28-35554EE358D4}" presName="composite2" presStyleCnt="0"/>
      <dgm:spPr/>
    </dgm:pt>
    <dgm:pt modelId="{B27F6918-76FB-4574-A694-ECD8094A22A5}" type="pres">
      <dgm:prSet presAssocID="{7504C2B9-30AC-4650-BF28-35554EE358D4}" presName="background2" presStyleLbl="node2" presStyleIdx="3" presStyleCnt="4"/>
      <dgm:spPr/>
    </dgm:pt>
    <dgm:pt modelId="{265F3300-F5C7-43DC-A565-402918A24957}" type="pres">
      <dgm:prSet presAssocID="{7504C2B9-30AC-4650-BF28-35554EE358D4}" presName="text2" presStyleLbl="fgAcc2" presStyleIdx="3" presStyleCnt="4">
        <dgm:presLayoutVars>
          <dgm:chPref val="3"/>
        </dgm:presLayoutVars>
      </dgm:prSet>
      <dgm:spPr/>
    </dgm:pt>
    <dgm:pt modelId="{F89C8BA1-58C2-4E4E-8B44-754FC69C489C}" type="pres">
      <dgm:prSet presAssocID="{7504C2B9-30AC-4650-BF28-35554EE358D4}" presName="hierChild3" presStyleCnt="0"/>
      <dgm:spPr/>
    </dgm:pt>
  </dgm:ptLst>
  <dgm:cxnLst>
    <dgm:cxn modelId="{70282F01-6AC5-4EBE-87E8-15DE0940C09D}" type="presOf" srcId="{87986A19-5819-464F-BD19-821F51E64F4D}" destId="{514DDAF8-DFB4-40B8-BB8A-78D64B17D13C}" srcOrd="0" destOrd="0" presId="urn:microsoft.com/office/officeart/2005/8/layout/hierarchy1"/>
    <dgm:cxn modelId="{32BD2E03-F8E1-47FD-8616-B13B002B6A79}" type="presOf" srcId="{A1EA7477-1A21-4724-BBA8-36FB6DD68F59}" destId="{05060B96-225E-40FB-B408-B479D190955A}" srcOrd="0" destOrd="0" presId="urn:microsoft.com/office/officeart/2005/8/layout/hierarchy1"/>
    <dgm:cxn modelId="{57BC9A12-0287-4187-A86A-E29F8AFDE874}" srcId="{5AE45039-CE76-4A1C-9E36-6CBEC4F186B1}" destId="{500823DD-4347-4074-AF04-1BAE5A45347B}" srcOrd="1" destOrd="0" parTransId="{97B13AB9-DA69-4874-A852-B882C50892C3}" sibTransId="{ED06A55A-8DBF-481A-98BC-947502B74503}"/>
    <dgm:cxn modelId="{868C5C1A-5AFB-42F8-942E-DEE44C68CCBA}" srcId="{500823DD-4347-4074-AF04-1BAE5A45347B}" destId="{C5E3E527-7641-4787-9B9E-6B6F983FFD01}" srcOrd="0" destOrd="0" parTransId="{81ADD81D-6869-43B1-82C6-D66D24FF82E4}" sibTransId="{0A2380DF-E3C6-4787-94B5-6A015CDD4962}"/>
    <dgm:cxn modelId="{1F7BE339-CA11-41AE-882D-8A4DDB5220BF}" srcId="{754DD6DA-9BB9-423E-997A-D9DC807CF176}" destId="{5AE45039-CE76-4A1C-9E36-6CBEC4F186B1}" srcOrd="2" destOrd="0" parTransId="{A1EA7477-1A21-4724-BBA8-36FB6DD68F59}" sibTransId="{47B3AB7B-0499-46CF-8544-EC45E837C23C}"/>
    <dgm:cxn modelId="{E5239140-0A92-49B9-961F-1A114C4C5B9E}" srcId="{500823DD-4347-4074-AF04-1BAE5A45347B}" destId="{0E69D243-10FE-494D-BBB9-2B1D007D8596}" srcOrd="1" destOrd="0" parTransId="{9A56299B-D44A-43B8-9D69-7146560D2BC8}" sibTransId="{8BBE99E0-D174-4AF4-B7E0-2342E4BAE222}"/>
    <dgm:cxn modelId="{963CD05D-8D10-4DE1-9251-02E890F17594}" type="presOf" srcId="{40BC35B8-C32B-40D0-92EB-1B350B1503B1}" destId="{01669BC1-8D33-4369-9EF4-E6142B9D267E}" srcOrd="0" destOrd="0" presId="urn:microsoft.com/office/officeart/2005/8/layout/hierarchy1"/>
    <dgm:cxn modelId="{FEF83462-0FE4-43AC-A8F1-9AE0425CD02D}" type="presOf" srcId="{754DD6DA-9BB9-423E-997A-D9DC807CF176}" destId="{73A38CD1-895D-4E77-83FD-75B198B6E5E6}" srcOrd="0" destOrd="0" presId="urn:microsoft.com/office/officeart/2005/8/layout/hierarchy1"/>
    <dgm:cxn modelId="{F5E16A45-F072-44AC-AD3B-E3F09C374D22}" srcId="{754DD6DA-9BB9-423E-997A-D9DC807CF176}" destId="{114395C1-1299-4494-A373-44C68FB6B876}" srcOrd="0" destOrd="0" parTransId="{84BE4D16-FECA-4372-AA8F-7721C06F1776}" sibTransId="{57F3B104-54F9-44F4-A36C-C4A47E72CF0A}"/>
    <dgm:cxn modelId="{EDE8EA6D-6FB3-4C53-A3CC-2689343C0BF3}" type="presOf" srcId="{81ADD81D-6869-43B1-82C6-D66D24FF82E4}" destId="{A32DECEF-F304-4069-A044-141774C64C0E}" srcOrd="0" destOrd="0" presId="urn:microsoft.com/office/officeart/2005/8/layout/hierarchy1"/>
    <dgm:cxn modelId="{8752B06F-50AE-4620-B849-E9CB6EFFFC65}" type="presOf" srcId="{1602D96D-BAAF-4284-9E38-DB785AB38DB8}" destId="{53546B8D-307B-483A-9E71-8DBAEF28DAF7}" srcOrd="0" destOrd="0" presId="urn:microsoft.com/office/officeart/2005/8/layout/hierarchy1"/>
    <dgm:cxn modelId="{312C5D70-DABD-45C2-8B22-8D88380C12AE}" type="presOf" srcId="{500823DD-4347-4074-AF04-1BAE5A45347B}" destId="{79467C36-937E-4C8A-BE42-9FE359FDB6DF}" srcOrd="0" destOrd="0" presId="urn:microsoft.com/office/officeart/2005/8/layout/hierarchy1"/>
    <dgm:cxn modelId="{CA1F9D54-0CBD-4169-B1FC-92573D6646A1}" srcId="{5AE45039-CE76-4A1C-9E36-6CBEC4F186B1}" destId="{DBDFC161-1051-4B9D-9E64-508336FDE0FB}" srcOrd="0" destOrd="0" parTransId="{8B00F307-848C-4C4D-B595-B454BA0201F5}" sibTransId="{3B1C83B2-6FF5-4F0C-976E-7E5758FDD525}"/>
    <dgm:cxn modelId="{5ED00D58-8892-4DE7-BF9E-6135A2FFED8A}" type="presOf" srcId="{C1B37DB6-A38F-42AB-BBFB-DC0F438A428E}" destId="{BDD6581A-3B8B-44C7-992D-BD0D34E6FB4D}" srcOrd="0" destOrd="0" presId="urn:microsoft.com/office/officeart/2005/8/layout/hierarchy1"/>
    <dgm:cxn modelId="{D87CE87E-0F86-449D-BDCF-490882173379}" type="presOf" srcId="{0E69D243-10FE-494D-BBB9-2B1D007D8596}" destId="{3A130687-F105-4451-A1D8-3D2C26331EE9}" srcOrd="0" destOrd="0" presId="urn:microsoft.com/office/officeart/2005/8/layout/hierarchy1"/>
    <dgm:cxn modelId="{8CBA0D83-F423-4282-8F43-A2E36C23E780}" type="presOf" srcId="{8B00F307-848C-4C4D-B595-B454BA0201F5}" destId="{68D4E5FD-7883-48B1-B512-CE248D806FB1}" srcOrd="0" destOrd="0" presId="urn:microsoft.com/office/officeart/2005/8/layout/hierarchy1"/>
    <dgm:cxn modelId="{8102EB84-58DB-4709-94CA-81EB30098B78}" type="presOf" srcId="{114395C1-1299-4494-A373-44C68FB6B876}" destId="{901D2907-5E94-4B3C-AB1D-9F436416F57F}" srcOrd="0" destOrd="0" presId="urn:microsoft.com/office/officeart/2005/8/layout/hierarchy1"/>
    <dgm:cxn modelId="{8C78A68C-3281-4263-9080-5DA6CB55E452}" type="presOf" srcId="{DBDFC161-1051-4B9D-9E64-508336FDE0FB}" destId="{5A6FD1A3-B16A-4D28-8E1B-40C1512C61F2}" srcOrd="0" destOrd="0" presId="urn:microsoft.com/office/officeart/2005/8/layout/hierarchy1"/>
    <dgm:cxn modelId="{58A7A794-C2DC-4E50-BE0D-214CAAC3EA98}" type="presOf" srcId="{D1F5B1B0-8504-4DE3-BE8F-BD460EB19197}" destId="{FE1E6E5D-09BE-43F4-8145-98376EEBDE9F}" srcOrd="0" destOrd="0" presId="urn:microsoft.com/office/officeart/2005/8/layout/hierarchy1"/>
    <dgm:cxn modelId="{78F9D99F-5B41-4AAE-BE5C-C45F41FB97C7}" type="presOf" srcId="{9A56299B-D44A-43B8-9D69-7146560D2BC8}" destId="{B2CD50FD-ACCC-4D74-81E8-228111E29584}" srcOrd="0" destOrd="0" presId="urn:microsoft.com/office/officeart/2005/8/layout/hierarchy1"/>
    <dgm:cxn modelId="{51B6A0A1-BE58-4C84-B080-473AD8ACB6CB}" type="presOf" srcId="{C5E3E527-7641-4787-9B9E-6B6F983FFD01}" destId="{A9F65E71-A258-48FA-BD37-53B21C6F7A46}" srcOrd="0" destOrd="0" presId="urn:microsoft.com/office/officeart/2005/8/layout/hierarchy1"/>
    <dgm:cxn modelId="{27A7E6AA-BEE8-4E77-A8AA-7E1317B2BB40}" srcId="{754DD6DA-9BB9-423E-997A-D9DC807CF176}" destId="{7504C2B9-30AC-4650-BF28-35554EE358D4}" srcOrd="3" destOrd="0" parTransId="{C1B37DB6-A38F-42AB-BBFB-DC0F438A428E}" sibTransId="{2E23119B-DBF0-4483-AB73-A9D20B284D74}"/>
    <dgm:cxn modelId="{2CF198AC-373F-49A8-9CF0-72CCF0C4AFCE}" srcId="{40BC35B8-C32B-40D0-92EB-1B350B1503B1}" destId="{8CC4FCE1-D7FD-4686-8CF6-3DBE51414FAD}" srcOrd="0" destOrd="0" parTransId="{D5E88B28-620B-4F6B-A57C-0FBC5E80F4A9}" sibTransId="{CEBA3965-5D22-46B9-A832-20A1D96A4F14}"/>
    <dgm:cxn modelId="{4BF91EB6-0261-4A70-B3B1-51E93C3C57AB}" srcId="{5AE45039-CE76-4A1C-9E36-6CBEC4F186B1}" destId="{40BC35B8-C32B-40D0-92EB-1B350B1503B1}" srcOrd="2" destOrd="0" parTransId="{DD9681A9-BB0B-474C-B7BC-E282FA5096A4}" sibTransId="{6DDEDAC7-9E53-4A7F-A788-970A02A7368D}"/>
    <dgm:cxn modelId="{8ABAD9B6-678D-464D-946D-7475F7ACE21D}" type="presOf" srcId="{84BE4D16-FECA-4372-AA8F-7721C06F1776}" destId="{0C17354C-6970-43EC-B990-74EAEC654B94}" srcOrd="0" destOrd="0" presId="urn:microsoft.com/office/officeart/2005/8/layout/hierarchy1"/>
    <dgm:cxn modelId="{C79B09BA-9D53-44BE-A6BB-B6D668CED180}" srcId="{5AE45039-CE76-4A1C-9E36-6CBEC4F186B1}" destId="{B76F5CC4-5DAA-4E6F-A5A8-EB62A35EE983}" srcOrd="3" destOrd="0" parTransId="{87986A19-5819-464F-BD19-821F51E64F4D}" sibTransId="{BC6C3FCA-C518-48A2-A20D-23682A9CC8A8}"/>
    <dgm:cxn modelId="{775E23C0-1328-4D29-80A3-338642934CA1}" type="presOf" srcId="{5AE45039-CE76-4A1C-9E36-6CBEC4F186B1}" destId="{8BCEE22C-E5E6-4221-993D-1878D0DC9A66}" srcOrd="0" destOrd="0" presId="urn:microsoft.com/office/officeart/2005/8/layout/hierarchy1"/>
    <dgm:cxn modelId="{309B2CC6-A6F5-4589-BF35-0B367A312BFF}" type="presOf" srcId="{BB5908F7-F405-4168-B400-D4D08BF0D150}" destId="{0AC1FC69-E7BC-446B-A557-A2F9F527895D}" srcOrd="0" destOrd="0" presId="urn:microsoft.com/office/officeart/2005/8/layout/hierarchy1"/>
    <dgm:cxn modelId="{97A2E6E2-56B6-4968-B3F8-167A87A5626E}" srcId="{754DD6DA-9BB9-423E-997A-D9DC807CF176}" destId="{D1F5B1B0-8504-4DE3-BE8F-BD460EB19197}" srcOrd="1" destOrd="0" parTransId="{1602D96D-BAAF-4284-9E38-DB785AB38DB8}" sibTransId="{8B5850A0-56A2-407F-A43D-697670949AB8}"/>
    <dgm:cxn modelId="{4BB874E6-1BD0-44F3-86A6-18D2790CDD68}" type="presOf" srcId="{8CC4FCE1-D7FD-4686-8CF6-3DBE51414FAD}" destId="{0087B56E-BB58-4DF6-9CA8-2AD0884C1FD7}" srcOrd="0" destOrd="0" presId="urn:microsoft.com/office/officeart/2005/8/layout/hierarchy1"/>
    <dgm:cxn modelId="{B29D09E9-13AD-43EF-BF4F-F6D374CD396A}" type="presOf" srcId="{7504C2B9-30AC-4650-BF28-35554EE358D4}" destId="{265F3300-F5C7-43DC-A565-402918A24957}" srcOrd="0" destOrd="0" presId="urn:microsoft.com/office/officeart/2005/8/layout/hierarchy1"/>
    <dgm:cxn modelId="{56FE39E9-A84F-4837-AB79-172CEB82E677}" type="presOf" srcId="{D5E88B28-620B-4F6B-A57C-0FBC5E80F4A9}" destId="{27251670-F7C3-410B-9523-207A0007B1C4}" srcOrd="0" destOrd="0" presId="urn:microsoft.com/office/officeart/2005/8/layout/hierarchy1"/>
    <dgm:cxn modelId="{0131FBEC-BC6B-48F8-8EDB-E36CC80AFB51}" type="presOf" srcId="{DD9681A9-BB0B-474C-B7BC-E282FA5096A4}" destId="{B57BBBDF-EE34-485B-93B4-56D486AE8A9E}" srcOrd="0" destOrd="0" presId="urn:microsoft.com/office/officeart/2005/8/layout/hierarchy1"/>
    <dgm:cxn modelId="{826B48EE-9F0C-47DE-9738-3BCD4854E7FF}" srcId="{BB5908F7-F405-4168-B400-D4D08BF0D150}" destId="{754DD6DA-9BB9-423E-997A-D9DC807CF176}" srcOrd="0" destOrd="0" parTransId="{6C647C4A-6936-48FC-8FEB-8A99A4676937}" sibTransId="{C542BE19-ACCD-4D6A-AB43-9C65A33FA922}"/>
    <dgm:cxn modelId="{776A69EF-3770-4C19-9E19-7655EDDCAA22}" type="presOf" srcId="{B76F5CC4-5DAA-4E6F-A5A8-EB62A35EE983}" destId="{AB738595-D668-4F5C-9CE7-0DC4E222E1A7}" srcOrd="0" destOrd="0" presId="urn:microsoft.com/office/officeart/2005/8/layout/hierarchy1"/>
    <dgm:cxn modelId="{B29C52F8-4373-449B-8706-8E8A1892D9A8}" type="presOf" srcId="{97B13AB9-DA69-4874-A852-B882C50892C3}" destId="{5CB1727C-057C-4FEC-BA1A-93524D052BDA}" srcOrd="0" destOrd="0" presId="urn:microsoft.com/office/officeart/2005/8/layout/hierarchy1"/>
    <dgm:cxn modelId="{5B8B99EC-8B20-43AA-A859-E0DA16DD6804}" type="presParOf" srcId="{0AC1FC69-E7BC-446B-A557-A2F9F527895D}" destId="{61F3A222-3135-46B8-B517-FD1B3CC9F870}" srcOrd="0" destOrd="0" presId="urn:microsoft.com/office/officeart/2005/8/layout/hierarchy1"/>
    <dgm:cxn modelId="{DC7E6AF9-ADC4-4817-B542-B68D317952CF}" type="presParOf" srcId="{61F3A222-3135-46B8-B517-FD1B3CC9F870}" destId="{07258216-5DAB-4861-B508-2BFAE4A73960}" srcOrd="0" destOrd="0" presId="urn:microsoft.com/office/officeart/2005/8/layout/hierarchy1"/>
    <dgm:cxn modelId="{0DE864C7-90AE-474D-B3B0-F6EA599F6768}" type="presParOf" srcId="{07258216-5DAB-4861-B508-2BFAE4A73960}" destId="{C13CC796-77A5-4A9C-9D74-C258B5725C36}" srcOrd="0" destOrd="0" presId="urn:microsoft.com/office/officeart/2005/8/layout/hierarchy1"/>
    <dgm:cxn modelId="{2C0AB992-DCDA-4B3D-AB2F-F5BDEA8427C8}" type="presParOf" srcId="{07258216-5DAB-4861-B508-2BFAE4A73960}" destId="{73A38CD1-895D-4E77-83FD-75B198B6E5E6}" srcOrd="1" destOrd="0" presId="urn:microsoft.com/office/officeart/2005/8/layout/hierarchy1"/>
    <dgm:cxn modelId="{44C876F8-F72B-4CDF-978B-14B6757F1981}" type="presParOf" srcId="{61F3A222-3135-46B8-B517-FD1B3CC9F870}" destId="{7E9FAA9D-72CE-41B1-B247-364E2F34CE63}" srcOrd="1" destOrd="0" presId="urn:microsoft.com/office/officeart/2005/8/layout/hierarchy1"/>
    <dgm:cxn modelId="{9C38080B-A2E9-40D6-83C4-92AFB655AD6F}" type="presParOf" srcId="{7E9FAA9D-72CE-41B1-B247-364E2F34CE63}" destId="{0C17354C-6970-43EC-B990-74EAEC654B94}" srcOrd="0" destOrd="0" presId="urn:microsoft.com/office/officeart/2005/8/layout/hierarchy1"/>
    <dgm:cxn modelId="{488FC566-C5C5-4AAF-B00C-54FE183649F0}" type="presParOf" srcId="{7E9FAA9D-72CE-41B1-B247-364E2F34CE63}" destId="{FCDCF6D0-46F3-4BC2-9C8A-5A0A878D36F4}" srcOrd="1" destOrd="0" presId="urn:microsoft.com/office/officeart/2005/8/layout/hierarchy1"/>
    <dgm:cxn modelId="{F172A0BF-3DE9-4108-9A20-02A6D2675779}" type="presParOf" srcId="{FCDCF6D0-46F3-4BC2-9C8A-5A0A878D36F4}" destId="{BF59DB8F-2D44-42F1-9F06-4CA80A840677}" srcOrd="0" destOrd="0" presId="urn:microsoft.com/office/officeart/2005/8/layout/hierarchy1"/>
    <dgm:cxn modelId="{4D16D528-B17F-4247-8B74-FF0640364C21}" type="presParOf" srcId="{BF59DB8F-2D44-42F1-9F06-4CA80A840677}" destId="{850F6663-4BBE-43DD-BDF1-0D6968A0F2F8}" srcOrd="0" destOrd="0" presId="urn:microsoft.com/office/officeart/2005/8/layout/hierarchy1"/>
    <dgm:cxn modelId="{262548E9-EEB0-4536-BDED-16504D9AA670}" type="presParOf" srcId="{BF59DB8F-2D44-42F1-9F06-4CA80A840677}" destId="{901D2907-5E94-4B3C-AB1D-9F436416F57F}" srcOrd="1" destOrd="0" presId="urn:microsoft.com/office/officeart/2005/8/layout/hierarchy1"/>
    <dgm:cxn modelId="{3116AD36-F438-4DD1-8F0A-5938BDE8BB87}" type="presParOf" srcId="{FCDCF6D0-46F3-4BC2-9C8A-5A0A878D36F4}" destId="{BFA090E7-C69D-44FE-84FA-4110BAB80EBF}" srcOrd="1" destOrd="0" presId="urn:microsoft.com/office/officeart/2005/8/layout/hierarchy1"/>
    <dgm:cxn modelId="{EDC0E663-76B0-4616-819D-1149152B5663}" type="presParOf" srcId="{7E9FAA9D-72CE-41B1-B247-364E2F34CE63}" destId="{53546B8D-307B-483A-9E71-8DBAEF28DAF7}" srcOrd="2" destOrd="0" presId="urn:microsoft.com/office/officeart/2005/8/layout/hierarchy1"/>
    <dgm:cxn modelId="{485D60F1-175C-4FBF-894E-A6EB23A413EF}" type="presParOf" srcId="{7E9FAA9D-72CE-41B1-B247-364E2F34CE63}" destId="{CD9E0C04-8F7D-4985-B69B-C30424EF9109}" srcOrd="3" destOrd="0" presId="urn:microsoft.com/office/officeart/2005/8/layout/hierarchy1"/>
    <dgm:cxn modelId="{9C8E0E0B-09D2-4848-8ADE-82BFC18BEAE8}" type="presParOf" srcId="{CD9E0C04-8F7D-4985-B69B-C30424EF9109}" destId="{CCE7458B-4E0E-4AA1-8F4C-B299DE43FA76}" srcOrd="0" destOrd="0" presId="urn:microsoft.com/office/officeart/2005/8/layout/hierarchy1"/>
    <dgm:cxn modelId="{5F6CDDAE-6EA0-4C92-B6B8-C8A86F1BFCF4}" type="presParOf" srcId="{CCE7458B-4E0E-4AA1-8F4C-B299DE43FA76}" destId="{9DE631E6-93A8-4526-A873-6B92099E7B8E}" srcOrd="0" destOrd="0" presId="urn:microsoft.com/office/officeart/2005/8/layout/hierarchy1"/>
    <dgm:cxn modelId="{391ADE58-2ACA-4333-87AD-E519FF1EEE8A}" type="presParOf" srcId="{CCE7458B-4E0E-4AA1-8F4C-B299DE43FA76}" destId="{FE1E6E5D-09BE-43F4-8145-98376EEBDE9F}" srcOrd="1" destOrd="0" presId="urn:microsoft.com/office/officeart/2005/8/layout/hierarchy1"/>
    <dgm:cxn modelId="{5140946D-339B-4B19-8C8D-9F979F47E07D}" type="presParOf" srcId="{CD9E0C04-8F7D-4985-B69B-C30424EF9109}" destId="{1ECD71ED-ED26-4808-B50F-9AE65CCA0DFB}" srcOrd="1" destOrd="0" presId="urn:microsoft.com/office/officeart/2005/8/layout/hierarchy1"/>
    <dgm:cxn modelId="{92222FAB-905C-4782-BC36-44CF44BCF17A}" type="presParOf" srcId="{7E9FAA9D-72CE-41B1-B247-364E2F34CE63}" destId="{05060B96-225E-40FB-B408-B479D190955A}" srcOrd="4" destOrd="0" presId="urn:microsoft.com/office/officeart/2005/8/layout/hierarchy1"/>
    <dgm:cxn modelId="{A498EF65-FE47-49B3-812B-4C66EB2F1D00}" type="presParOf" srcId="{7E9FAA9D-72CE-41B1-B247-364E2F34CE63}" destId="{B7DD1548-DBC7-4D23-BD63-945F43411878}" srcOrd="5" destOrd="0" presId="urn:microsoft.com/office/officeart/2005/8/layout/hierarchy1"/>
    <dgm:cxn modelId="{D4A4D75F-BF4E-4C6B-936A-3CA4121D85DD}" type="presParOf" srcId="{B7DD1548-DBC7-4D23-BD63-945F43411878}" destId="{B46BDB98-AE77-4164-8608-A42C02C77C18}" srcOrd="0" destOrd="0" presId="urn:microsoft.com/office/officeart/2005/8/layout/hierarchy1"/>
    <dgm:cxn modelId="{EEDFD688-003E-4B97-87DC-E9845024CC82}" type="presParOf" srcId="{B46BDB98-AE77-4164-8608-A42C02C77C18}" destId="{30BE7B56-4BE1-4CBD-A3B7-62EE7EB5AE7D}" srcOrd="0" destOrd="0" presId="urn:microsoft.com/office/officeart/2005/8/layout/hierarchy1"/>
    <dgm:cxn modelId="{6B3E29A9-0760-4F5D-9DB3-40DB4460A9BC}" type="presParOf" srcId="{B46BDB98-AE77-4164-8608-A42C02C77C18}" destId="{8BCEE22C-E5E6-4221-993D-1878D0DC9A66}" srcOrd="1" destOrd="0" presId="urn:microsoft.com/office/officeart/2005/8/layout/hierarchy1"/>
    <dgm:cxn modelId="{91853A8C-D7A9-4504-B629-276E68F2574A}" type="presParOf" srcId="{B7DD1548-DBC7-4D23-BD63-945F43411878}" destId="{8E0E9067-7097-4B2C-908B-60900ED99100}" srcOrd="1" destOrd="0" presId="urn:microsoft.com/office/officeart/2005/8/layout/hierarchy1"/>
    <dgm:cxn modelId="{A63B8E3F-A128-49FF-9CA4-ADE81983D709}" type="presParOf" srcId="{8E0E9067-7097-4B2C-908B-60900ED99100}" destId="{68D4E5FD-7883-48B1-B512-CE248D806FB1}" srcOrd="0" destOrd="0" presId="urn:microsoft.com/office/officeart/2005/8/layout/hierarchy1"/>
    <dgm:cxn modelId="{A345058C-C553-447D-BB59-1EF9A91F1229}" type="presParOf" srcId="{8E0E9067-7097-4B2C-908B-60900ED99100}" destId="{98892AAA-056C-4E38-99F3-C0963AFB86F0}" srcOrd="1" destOrd="0" presId="urn:microsoft.com/office/officeart/2005/8/layout/hierarchy1"/>
    <dgm:cxn modelId="{074509F2-323B-4D4B-8DE8-F3709DF2E4D6}" type="presParOf" srcId="{98892AAA-056C-4E38-99F3-C0963AFB86F0}" destId="{A3709D96-A369-4A82-8E09-0AF1D5657C99}" srcOrd="0" destOrd="0" presId="urn:microsoft.com/office/officeart/2005/8/layout/hierarchy1"/>
    <dgm:cxn modelId="{49586BF9-67DD-4ADD-8563-86D8A1DF63C8}" type="presParOf" srcId="{A3709D96-A369-4A82-8E09-0AF1D5657C99}" destId="{FF604F18-FCE5-4FD5-92EF-5A3857F6AACA}" srcOrd="0" destOrd="0" presId="urn:microsoft.com/office/officeart/2005/8/layout/hierarchy1"/>
    <dgm:cxn modelId="{56EFC84B-4C54-41A9-8A29-20BCDCF924B3}" type="presParOf" srcId="{A3709D96-A369-4A82-8E09-0AF1D5657C99}" destId="{5A6FD1A3-B16A-4D28-8E1B-40C1512C61F2}" srcOrd="1" destOrd="0" presId="urn:microsoft.com/office/officeart/2005/8/layout/hierarchy1"/>
    <dgm:cxn modelId="{22BBD9E9-F5ED-48AF-BD0C-65CC4BFA34CC}" type="presParOf" srcId="{98892AAA-056C-4E38-99F3-C0963AFB86F0}" destId="{81D2D18C-AA97-4008-8842-E939AC483019}" srcOrd="1" destOrd="0" presId="urn:microsoft.com/office/officeart/2005/8/layout/hierarchy1"/>
    <dgm:cxn modelId="{17B02F2A-6EFE-442D-A1CE-062E3950A094}" type="presParOf" srcId="{8E0E9067-7097-4B2C-908B-60900ED99100}" destId="{5CB1727C-057C-4FEC-BA1A-93524D052BDA}" srcOrd="2" destOrd="0" presId="urn:microsoft.com/office/officeart/2005/8/layout/hierarchy1"/>
    <dgm:cxn modelId="{FF28F6B0-CB2D-4391-BADA-AB6383849766}" type="presParOf" srcId="{8E0E9067-7097-4B2C-908B-60900ED99100}" destId="{2ED13860-99F4-439A-BF67-4AE44DBB9D12}" srcOrd="3" destOrd="0" presId="urn:microsoft.com/office/officeart/2005/8/layout/hierarchy1"/>
    <dgm:cxn modelId="{C71AE727-FFA6-4E02-A38D-A3925474655F}" type="presParOf" srcId="{2ED13860-99F4-439A-BF67-4AE44DBB9D12}" destId="{5A3EF144-B361-4167-ACA6-EDE86F5FB8B7}" srcOrd="0" destOrd="0" presId="urn:microsoft.com/office/officeart/2005/8/layout/hierarchy1"/>
    <dgm:cxn modelId="{E5EE431D-D30F-4B2F-863F-AABC1D9283C5}" type="presParOf" srcId="{5A3EF144-B361-4167-ACA6-EDE86F5FB8B7}" destId="{A1A3C7B5-021C-4F75-9DB5-E8F506504CEF}" srcOrd="0" destOrd="0" presId="urn:microsoft.com/office/officeart/2005/8/layout/hierarchy1"/>
    <dgm:cxn modelId="{79532F7F-01B0-4396-B902-1A614D5F6754}" type="presParOf" srcId="{5A3EF144-B361-4167-ACA6-EDE86F5FB8B7}" destId="{79467C36-937E-4C8A-BE42-9FE359FDB6DF}" srcOrd="1" destOrd="0" presId="urn:microsoft.com/office/officeart/2005/8/layout/hierarchy1"/>
    <dgm:cxn modelId="{35AE5136-F7A6-4F24-BCAF-F291F7124CE0}" type="presParOf" srcId="{2ED13860-99F4-439A-BF67-4AE44DBB9D12}" destId="{B3393159-29E5-400B-8AD9-1E4EBE9E916C}" srcOrd="1" destOrd="0" presId="urn:microsoft.com/office/officeart/2005/8/layout/hierarchy1"/>
    <dgm:cxn modelId="{69F11735-BA6C-43B5-AB2C-9C093BE23D1E}" type="presParOf" srcId="{B3393159-29E5-400B-8AD9-1E4EBE9E916C}" destId="{A32DECEF-F304-4069-A044-141774C64C0E}" srcOrd="0" destOrd="0" presId="urn:microsoft.com/office/officeart/2005/8/layout/hierarchy1"/>
    <dgm:cxn modelId="{AA7F733E-BE52-4E2A-915F-07B6BEC7F5BF}" type="presParOf" srcId="{B3393159-29E5-400B-8AD9-1E4EBE9E916C}" destId="{BB58F3EA-AE8F-4471-9434-EF0CDF87D39C}" srcOrd="1" destOrd="0" presId="urn:microsoft.com/office/officeart/2005/8/layout/hierarchy1"/>
    <dgm:cxn modelId="{54615D79-4E6C-4A68-A7FC-839F9B653A43}" type="presParOf" srcId="{BB58F3EA-AE8F-4471-9434-EF0CDF87D39C}" destId="{F4728142-9180-46DB-8748-631E75B22689}" srcOrd="0" destOrd="0" presId="urn:microsoft.com/office/officeart/2005/8/layout/hierarchy1"/>
    <dgm:cxn modelId="{F7AE6496-5139-4E35-8E62-317C3FD634BC}" type="presParOf" srcId="{F4728142-9180-46DB-8748-631E75B22689}" destId="{9D931413-81DE-4030-B83B-68257CFAB2C3}" srcOrd="0" destOrd="0" presId="urn:microsoft.com/office/officeart/2005/8/layout/hierarchy1"/>
    <dgm:cxn modelId="{0E11539A-99FD-4ACB-850F-A048DF60C8FD}" type="presParOf" srcId="{F4728142-9180-46DB-8748-631E75B22689}" destId="{A9F65E71-A258-48FA-BD37-53B21C6F7A46}" srcOrd="1" destOrd="0" presId="urn:microsoft.com/office/officeart/2005/8/layout/hierarchy1"/>
    <dgm:cxn modelId="{E357AF7D-B514-4DE2-8E88-CC16B5C880CA}" type="presParOf" srcId="{BB58F3EA-AE8F-4471-9434-EF0CDF87D39C}" destId="{9A1B32B3-4B4D-410F-BCEA-E402529C85E9}" srcOrd="1" destOrd="0" presId="urn:microsoft.com/office/officeart/2005/8/layout/hierarchy1"/>
    <dgm:cxn modelId="{EC39FCF9-AA7B-4742-AC84-01E4E936B7E5}" type="presParOf" srcId="{B3393159-29E5-400B-8AD9-1E4EBE9E916C}" destId="{B2CD50FD-ACCC-4D74-81E8-228111E29584}" srcOrd="2" destOrd="0" presId="urn:microsoft.com/office/officeart/2005/8/layout/hierarchy1"/>
    <dgm:cxn modelId="{3A8529FD-55CE-4208-BCF9-132355E42A1B}" type="presParOf" srcId="{B3393159-29E5-400B-8AD9-1E4EBE9E916C}" destId="{F0C12160-5BD5-4B10-9EE6-679951AA71B3}" srcOrd="3" destOrd="0" presId="urn:microsoft.com/office/officeart/2005/8/layout/hierarchy1"/>
    <dgm:cxn modelId="{59C82D59-2D21-441B-9FD5-8FF76F5C68DC}" type="presParOf" srcId="{F0C12160-5BD5-4B10-9EE6-679951AA71B3}" destId="{814CB285-BC1C-4315-A467-A28BAE5C591A}" srcOrd="0" destOrd="0" presId="urn:microsoft.com/office/officeart/2005/8/layout/hierarchy1"/>
    <dgm:cxn modelId="{6091DB8C-4002-4FD4-A13A-07C2EC8C5C4C}" type="presParOf" srcId="{814CB285-BC1C-4315-A467-A28BAE5C591A}" destId="{4FE952CC-410C-49E5-8A9A-2B6CE0AF2BC5}" srcOrd="0" destOrd="0" presId="urn:microsoft.com/office/officeart/2005/8/layout/hierarchy1"/>
    <dgm:cxn modelId="{8005FC4B-A59E-4E44-8406-AD2E6F51CA29}" type="presParOf" srcId="{814CB285-BC1C-4315-A467-A28BAE5C591A}" destId="{3A130687-F105-4451-A1D8-3D2C26331EE9}" srcOrd="1" destOrd="0" presId="urn:microsoft.com/office/officeart/2005/8/layout/hierarchy1"/>
    <dgm:cxn modelId="{546A8F03-86AA-4AFA-9231-F14F94BE155F}" type="presParOf" srcId="{F0C12160-5BD5-4B10-9EE6-679951AA71B3}" destId="{863A821C-87E3-46BF-A82C-018681956A5D}" srcOrd="1" destOrd="0" presId="urn:microsoft.com/office/officeart/2005/8/layout/hierarchy1"/>
    <dgm:cxn modelId="{3BD34D68-C40D-452B-9806-4F78CF0DF6C2}" type="presParOf" srcId="{8E0E9067-7097-4B2C-908B-60900ED99100}" destId="{B57BBBDF-EE34-485B-93B4-56D486AE8A9E}" srcOrd="4" destOrd="0" presId="urn:microsoft.com/office/officeart/2005/8/layout/hierarchy1"/>
    <dgm:cxn modelId="{96BB1E5D-07A3-41E7-AB72-69A66E338FC9}" type="presParOf" srcId="{8E0E9067-7097-4B2C-908B-60900ED99100}" destId="{0BAB6FF8-F62F-44DF-B135-F1A5CD780EE0}" srcOrd="5" destOrd="0" presId="urn:microsoft.com/office/officeart/2005/8/layout/hierarchy1"/>
    <dgm:cxn modelId="{68D28847-4DD5-4BA2-8899-4CBF4E7C2B4B}" type="presParOf" srcId="{0BAB6FF8-F62F-44DF-B135-F1A5CD780EE0}" destId="{CBBF16CB-CAE9-46DD-82D6-BE85B261EAAC}" srcOrd="0" destOrd="0" presId="urn:microsoft.com/office/officeart/2005/8/layout/hierarchy1"/>
    <dgm:cxn modelId="{C3465D9B-E9D1-45F5-BDB9-823EAA66D06E}" type="presParOf" srcId="{CBBF16CB-CAE9-46DD-82D6-BE85B261EAAC}" destId="{44628CC8-236B-4D01-8840-DD1F150D7D02}" srcOrd="0" destOrd="0" presId="urn:microsoft.com/office/officeart/2005/8/layout/hierarchy1"/>
    <dgm:cxn modelId="{ADE8B03F-C9B7-40F4-A9E4-C4F0CB7576F2}" type="presParOf" srcId="{CBBF16CB-CAE9-46DD-82D6-BE85B261EAAC}" destId="{01669BC1-8D33-4369-9EF4-E6142B9D267E}" srcOrd="1" destOrd="0" presId="urn:microsoft.com/office/officeart/2005/8/layout/hierarchy1"/>
    <dgm:cxn modelId="{B75395D5-DE2C-4AC1-8CD5-CD6B31E48953}" type="presParOf" srcId="{0BAB6FF8-F62F-44DF-B135-F1A5CD780EE0}" destId="{0BCB2DEC-C5F3-4F13-9EDE-63859248D81D}" srcOrd="1" destOrd="0" presId="urn:microsoft.com/office/officeart/2005/8/layout/hierarchy1"/>
    <dgm:cxn modelId="{2240A705-DFF3-4B87-9A3A-B305A4056519}" type="presParOf" srcId="{0BCB2DEC-C5F3-4F13-9EDE-63859248D81D}" destId="{27251670-F7C3-410B-9523-207A0007B1C4}" srcOrd="0" destOrd="0" presId="urn:microsoft.com/office/officeart/2005/8/layout/hierarchy1"/>
    <dgm:cxn modelId="{E4FAF69F-46D7-45AB-84D8-D9AB424C9D8E}" type="presParOf" srcId="{0BCB2DEC-C5F3-4F13-9EDE-63859248D81D}" destId="{F38FEA32-238E-4AC9-8496-770EC818D4D8}" srcOrd="1" destOrd="0" presId="urn:microsoft.com/office/officeart/2005/8/layout/hierarchy1"/>
    <dgm:cxn modelId="{1C868805-9BE8-4992-B9B8-73BA0C1A87B0}" type="presParOf" srcId="{F38FEA32-238E-4AC9-8496-770EC818D4D8}" destId="{29ECF6B0-CAF4-4FB9-AA73-D6F29AFC3E87}" srcOrd="0" destOrd="0" presId="urn:microsoft.com/office/officeart/2005/8/layout/hierarchy1"/>
    <dgm:cxn modelId="{3CC59AA9-61EE-45B9-8BCE-4FE7E901B303}" type="presParOf" srcId="{29ECF6B0-CAF4-4FB9-AA73-D6F29AFC3E87}" destId="{A2792561-4E2A-4391-BDDA-87C0EDA47089}" srcOrd="0" destOrd="0" presId="urn:microsoft.com/office/officeart/2005/8/layout/hierarchy1"/>
    <dgm:cxn modelId="{E55496BC-ED32-4322-BB92-7116369BC30B}" type="presParOf" srcId="{29ECF6B0-CAF4-4FB9-AA73-D6F29AFC3E87}" destId="{0087B56E-BB58-4DF6-9CA8-2AD0884C1FD7}" srcOrd="1" destOrd="0" presId="urn:microsoft.com/office/officeart/2005/8/layout/hierarchy1"/>
    <dgm:cxn modelId="{E5DE8426-C3C7-4BA6-8F20-0EED4D5911C4}" type="presParOf" srcId="{F38FEA32-238E-4AC9-8496-770EC818D4D8}" destId="{81F8F5D7-2DC6-4D5C-929C-764717BF933A}" srcOrd="1" destOrd="0" presId="urn:microsoft.com/office/officeart/2005/8/layout/hierarchy1"/>
    <dgm:cxn modelId="{CE9DC23E-27E2-4769-BE57-236C877C67BE}" type="presParOf" srcId="{8E0E9067-7097-4B2C-908B-60900ED99100}" destId="{514DDAF8-DFB4-40B8-BB8A-78D64B17D13C}" srcOrd="6" destOrd="0" presId="urn:microsoft.com/office/officeart/2005/8/layout/hierarchy1"/>
    <dgm:cxn modelId="{305789E5-0279-4E1E-9F6E-225CBD5CC67C}" type="presParOf" srcId="{8E0E9067-7097-4B2C-908B-60900ED99100}" destId="{862CE87C-CEA4-45EE-B6DE-CF633342E40C}" srcOrd="7" destOrd="0" presId="urn:microsoft.com/office/officeart/2005/8/layout/hierarchy1"/>
    <dgm:cxn modelId="{780C44CD-9F2C-41C2-A277-F29C1CE96ED2}" type="presParOf" srcId="{862CE87C-CEA4-45EE-B6DE-CF633342E40C}" destId="{BCF2B845-A1DD-4AE6-B91F-5D28CF639A31}" srcOrd="0" destOrd="0" presId="urn:microsoft.com/office/officeart/2005/8/layout/hierarchy1"/>
    <dgm:cxn modelId="{A0BB2758-9C6B-4EC2-B197-7066B6601AAE}" type="presParOf" srcId="{BCF2B845-A1DD-4AE6-B91F-5D28CF639A31}" destId="{F14B169B-04C5-4E12-80E5-825398C84DC9}" srcOrd="0" destOrd="0" presId="urn:microsoft.com/office/officeart/2005/8/layout/hierarchy1"/>
    <dgm:cxn modelId="{31FF8630-FCB8-4E5F-A9F6-4F8DF7175933}" type="presParOf" srcId="{BCF2B845-A1DD-4AE6-B91F-5D28CF639A31}" destId="{AB738595-D668-4F5C-9CE7-0DC4E222E1A7}" srcOrd="1" destOrd="0" presId="urn:microsoft.com/office/officeart/2005/8/layout/hierarchy1"/>
    <dgm:cxn modelId="{34A2C13C-55B8-44BB-AFDD-494C4418B8DC}" type="presParOf" srcId="{862CE87C-CEA4-45EE-B6DE-CF633342E40C}" destId="{6198A8B6-EBC5-4CAD-B24A-2EC6B1094064}" srcOrd="1" destOrd="0" presId="urn:microsoft.com/office/officeart/2005/8/layout/hierarchy1"/>
    <dgm:cxn modelId="{E323B069-255A-4212-B4AF-5FEAAD5EA93C}" type="presParOf" srcId="{7E9FAA9D-72CE-41B1-B247-364E2F34CE63}" destId="{BDD6581A-3B8B-44C7-992D-BD0D34E6FB4D}" srcOrd="6" destOrd="0" presId="urn:microsoft.com/office/officeart/2005/8/layout/hierarchy1"/>
    <dgm:cxn modelId="{AEEA5BFD-9D22-4897-BA4F-BBA73A0223F1}" type="presParOf" srcId="{7E9FAA9D-72CE-41B1-B247-364E2F34CE63}" destId="{574A4E79-6789-4D57-8C6E-A735CA59CD9D}" srcOrd="7" destOrd="0" presId="urn:microsoft.com/office/officeart/2005/8/layout/hierarchy1"/>
    <dgm:cxn modelId="{788FB55A-8D17-477E-928C-97E7F96FE22D}" type="presParOf" srcId="{574A4E79-6789-4D57-8C6E-A735CA59CD9D}" destId="{39696825-C038-49A6-B856-0E26DFD05333}" srcOrd="0" destOrd="0" presId="urn:microsoft.com/office/officeart/2005/8/layout/hierarchy1"/>
    <dgm:cxn modelId="{A1025E0E-4851-480E-A75A-00A5580C1967}" type="presParOf" srcId="{39696825-C038-49A6-B856-0E26DFD05333}" destId="{B27F6918-76FB-4574-A694-ECD8094A22A5}" srcOrd="0" destOrd="0" presId="urn:microsoft.com/office/officeart/2005/8/layout/hierarchy1"/>
    <dgm:cxn modelId="{59F4C2C9-FD24-458B-AFD2-4032E7223029}" type="presParOf" srcId="{39696825-C038-49A6-B856-0E26DFD05333}" destId="{265F3300-F5C7-43DC-A565-402918A24957}" srcOrd="1" destOrd="0" presId="urn:microsoft.com/office/officeart/2005/8/layout/hierarchy1"/>
    <dgm:cxn modelId="{FF02C95F-A47A-44A6-A938-18B816B28E81}" type="presParOf" srcId="{574A4E79-6789-4D57-8C6E-A735CA59CD9D}" destId="{F89C8BA1-58C2-4E4E-8B44-754FC69C489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AE6BE5-2443-46C1-9F99-58B05696ACAB}" type="doc">
      <dgm:prSet loTypeId="urn:microsoft.com/office/officeart/2005/8/layout/arrow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6E0B21-D2C7-48DF-AF43-DAB09963B8E4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Art of embedding messages</a:t>
          </a:r>
        </a:p>
      </dgm:t>
    </dgm:pt>
    <dgm:pt modelId="{4022AA9C-D4E9-4A3F-8545-D75E239F63C3}" type="parTrans" cxnId="{F91C56D7-A385-4D81-B08E-6CFC83777E5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5A56DA6-3878-46BB-934E-9729C4788C4F}" type="sibTrans" cxnId="{F91C56D7-A385-4D81-B08E-6CFC83777E5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EF5185D-4B8C-4760-BF2D-21AB776F370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Art of detecting the hidden Messages</a:t>
          </a:r>
        </a:p>
      </dgm:t>
    </dgm:pt>
    <dgm:pt modelId="{6211CC0D-EFBC-438A-A07D-E54548EF6D87}" type="parTrans" cxnId="{2181151B-7768-47C7-B47A-2CC975A14A9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AD2A13D-E00A-479D-BCC1-7F5E94E51D7B}" type="sibTrans" cxnId="{2181151B-7768-47C7-B47A-2CC975A14A9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A73CDA5-3F95-46E3-8FE9-173A87F784C6}" type="pres">
      <dgm:prSet presAssocID="{76AE6BE5-2443-46C1-9F99-58B05696ACAB}" presName="compositeShape" presStyleCnt="0">
        <dgm:presLayoutVars>
          <dgm:chMax val="2"/>
          <dgm:dir/>
          <dgm:resizeHandles val="exact"/>
        </dgm:presLayoutVars>
      </dgm:prSet>
      <dgm:spPr/>
    </dgm:pt>
    <dgm:pt modelId="{E6118CD1-4649-4B9C-A34A-E1B4FE4C2F77}" type="pres">
      <dgm:prSet presAssocID="{76AE6BE5-2443-46C1-9F99-58B05696ACAB}" presName="ribbon" presStyleLbl="node1" presStyleIdx="0" presStyleCnt="1" custLinFactNeighborX="7300" custLinFactNeighborY="521"/>
      <dgm:spPr/>
    </dgm:pt>
    <dgm:pt modelId="{CCD5290D-1191-4602-9168-9EDA265303E4}" type="pres">
      <dgm:prSet presAssocID="{76AE6BE5-2443-46C1-9F99-58B05696ACAB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93AD4F80-C94C-477C-A222-C398793DA241}" type="pres">
      <dgm:prSet presAssocID="{76AE6BE5-2443-46C1-9F99-58B05696ACAB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E0E1514-F458-4F53-9F10-154081452C26}" type="presOf" srcId="{136E0B21-D2C7-48DF-AF43-DAB09963B8E4}" destId="{CCD5290D-1191-4602-9168-9EDA265303E4}" srcOrd="0" destOrd="0" presId="urn:microsoft.com/office/officeart/2005/8/layout/arrow6"/>
    <dgm:cxn modelId="{2181151B-7768-47C7-B47A-2CC975A14A9F}" srcId="{76AE6BE5-2443-46C1-9F99-58B05696ACAB}" destId="{7EF5185D-4B8C-4760-BF2D-21AB776F370F}" srcOrd="1" destOrd="0" parTransId="{6211CC0D-EFBC-438A-A07D-E54548EF6D87}" sibTransId="{7AD2A13D-E00A-479D-BCC1-7F5E94E51D7B}"/>
    <dgm:cxn modelId="{D57170BC-C7F6-47D0-94C9-D26128D1D754}" type="presOf" srcId="{7EF5185D-4B8C-4760-BF2D-21AB776F370F}" destId="{93AD4F80-C94C-477C-A222-C398793DA241}" srcOrd="0" destOrd="0" presId="urn:microsoft.com/office/officeart/2005/8/layout/arrow6"/>
    <dgm:cxn modelId="{F91C56D7-A385-4D81-B08E-6CFC83777E57}" srcId="{76AE6BE5-2443-46C1-9F99-58B05696ACAB}" destId="{136E0B21-D2C7-48DF-AF43-DAB09963B8E4}" srcOrd="0" destOrd="0" parTransId="{4022AA9C-D4E9-4A3F-8545-D75E239F63C3}" sibTransId="{55A56DA6-3878-46BB-934E-9729C4788C4F}"/>
    <dgm:cxn modelId="{D98476E2-D1A5-4A71-A70A-88C69A37DB0F}" type="presOf" srcId="{76AE6BE5-2443-46C1-9F99-58B05696ACAB}" destId="{0A73CDA5-3F95-46E3-8FE9-173A87F784C6}" srcOrd="0" destOrd="0" presId="urn:microsoft.com/office/officeart/2005/8/layout/arrow6"/>
    <dgm:cxn modelId="{A24FE552-5D08-4FC3-AE2C-0B108603792D}" type="presParOf" srcId="{0A73CDA5-3F95-46E3-8FE9-173A87F784C6}" destId="{E6118CD1-4649-4B9C-A34A-E1B4FE4C2F77}" srcOrd="0" destOrd="0" presId="urn:microsoft.com/office/officeart/2005/8/layout/arrow6"/>
    <dgm:cxn modelId="{E4EE6D2D-D8FD-443E-9A48-D07F8DAA3D40}" type="presParOf" srcId="{0A73CDA5-3F95-46E3-8FE9-173A87F784C6}" destId="{CCD5290D-1191-4602-9168-9EDA265303E4}" srcOrd="1" destOrd="0" presId="urn:microsoft.com/office/officeart/2005/8/layout/arrow6"/>
    <dgm:cxn modelId="{28B5A45E-5673-4D34-9E2E-91D1A3BD585B}" type="presParOf" srcId="{0A73CDA5-3F95-46E3-8FE9-173A87F784C6}" destId="{93AD4F80-C94C-477C-A222-C398793DA241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3527AC-BEF7-4F71-ADD7-EFCDEAF9AB78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B3D3658-E61D-4535-9507-CEE97D2D3E9E}">
      <dgm:prSet phldrT="[Text]" custT="1"/>
      <dgm:spPr/>
      <dgm:t>
        <a:bodyPr/>
        <a:lstStyle/>
        <a:p>
          <a:r>
            <a:rPr lang="en-US" sz="2000" b="1" dirty="0" err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WaterMarking</a:t>
          </a:r>
          <a:endParaRPr lang="en-US" sz="2000" b="1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88DE34EF-4821-453E-8BC7-732B5A8910A8}" type="parTrans" cxnId="{28C1EE63-0BAD-4056-9B2B-FD3A9E7C1822}">
      <dgm:prSet/>
      <dgm:spPr/>
      <dgm:t>
        <a:bodyPr/>
        <a:lstStyle/>
        <a:p>
          <a:endParaRPr lang="en-US" sz="3200" b="1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E31A9843-A4E4-42BC-8160-956E62164DBD}" type="sibTrans" cxnId="{28C1EE63-0BAD-4056-9B2B-FD3A9E7C1822}">
      <dgm:prSet/>
      <dgm:spPr/>
      <dgm:t>
        <a:bodyPr/>
        <a:lstStyle/>
        <a:p>
          <a:endParaRPr lang="en-US" sz="3200" b="1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B7897176-248E-4661-9251-CD4C32EF60A7}">
      <dgm:prSet phldrT="[Text]"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Cryptography</a:t>
          </a:r>
        </a:p>
      </dgm:t>
    </dgm:pt>
    <dgm:pt modelId="{B6AFAF48-C1BD-405E-9C98-A7A5B7F77405}" type="parTrans" cxnId="{67BF0E2D-5080-467D-A50B-9EEED8882753}">
      <dgm:prSet/>
      <dgm:spPr/>
      <dgm:t>
        <a:bodyPr/>
        <a:lstStyle/>
        <a:p>
          <a:endParaRPr lang="en-US" sz="3200" b="1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37604E46-8DD1-4444-8565-1508EF2FBFE2}" type="sibTrans" cxnId="{67BF0E2D-5080-467D-A50B-9EEED8882753}">
      <dgm:prSet/>
      <dgm:spPr/>
      <dgm:t>
        <a:bodyPr/>
        <a:lstStyle/>
        <a:p>
          <a:endParaRPr lang="en-US" sz="3200" b="1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CE39A0D7-582E-44ED-9640-C0337C364F8C}">
      <dgm:prSet phldrT="[Text]"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Steganography</a:t>
          </a:r>
        </a:p>
      </dgm:t>
    </dgm:pt>
    <dgm:pt modelId="{7749DAE8-29C4-4C7A-8EF7-650ED59D81DB}" type="parTrans" cxnId="{BA64AD26-34EE-4551-97CA-3CAB77F9E4F5}">
      <dgm:prSet/>
      <dgm:spPr/>
      <dgm:t>
        <a:bodyPr/>
        <a:lstStyle/>
        <a:p>
          <a:endParaRPr lang="en-US" sz="3200" b="1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E63EC28C-B775-4A16-9FBE-2E9B3C18CB5A}" type="sibTrans" cxnId="{BA64AD26-34EE-4551-97CA-3CAB77F9E4F5}">
      <dgm:prSet/>
      <dgm:spPr/>
      <dgm:t>
        <a:bodyPr/>
        <a:lstStyle/>
        <a:p>
          <a:endParaRPr lang="en-US" sz="3200" b="1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3F4B28C2-C9F8-43A8-861A-BA49A558C2B9}" type="pres">
      <dgm:prSet presAssocID="{CF3527AC-BEF7-4F71-ADD7-EFCDEAF9AB78}" presName="arrowDiagram" presStyleCnt="0">
        <dgm:presLayoutVars>
          <dgm:chMax val="5"/>
          <dgm:dir/>
          <dgm:resizeHandles val="exact"/>
        </dgm:presLayoutVars>
      </dgm:prSet>
      <dgm:spPr/>
    </dgm:pt>
    <dgm:pt modelId="{9966E05D-42E7-40A4-8F77-492603F3EBAF}" type="pres">
      <dgm:prSet presAssocID="{CF3527AC-BEF7-4F71-ADD7-EFCDEAF9AB78}" presName="arrow" presStyleLbl="bgShp" presStyleIdx="0" presStyleCnt="1" custAng="21325798" custScaleX="131306" custLinFactNeighborX="2342" custLinFactNeighborY="-1606"/>
      <dgm:spPr/>
    </dgm:pt>
    <dgm:pt modelId="{15F5B2F4-C780-4559-999F-599858B938DC}" type="pres">
      <dgm:prSet presAssocID="{CF3527AC-BEF7-4F71-ADD7-EFCDEAF9AB78}" presName="arrowDiagram3" presStyleCnt="0"/>
      <dgm:spPr/>
    </dgm:pt>
    <dgm:pt modelId="{C395B6EB-4CB4-4464-95ED-8C29D00CF462}" type="pres">
      <dgm:prSet presAssocID="{3B3D3658-E61D-4535-9507-CEE97D2D3E9E}" presName="bullet3a" presStyleLbl="node1" presStyleIdx="0" presStyleCnt="3" custLinFactNeighborX="-64353" custLinFactNeighborY="-90094"/>
      <dgm:spPr/>
    </dgm:pt>
    <dgm:pt modelId="{FEF0D4C4-EB36-481F-8A39-7FCC4BAF51A7}" type="pres">
      <dgm:prSet presAssocID="{3B3D3658-E61D-4535-9507-CEE97D2D3E9E}" presName="textBox3a" presStyleLbl="revTx" presStyleIdx="0" presStyleCnt="3" custScaleX="150459" custLinFactNeighborX="34469" custLinFactNeighborY="-16674">
        <dgm:presLayoutVars>
          <dgm:bulletEnabled val="1"/>
        </dgm:presLayoutVars>
      </dgm:prSet>
      <dgm:spPr/>
    </dgm:pt>
    <dgm:pt modelId="{BF25905F-4D1C-4568-B12D-0E88CA9C5CF8}" type="pres">
      <dgm:prSet presAssocID="{B7897176-248E-4661-9251-CD4C32EF60A7}" presName="bullet3b" presStyleLbl="node1" presStyleIdx="1" presStyleCnt="3" custLinFactNeighborY="-22230"/>
      <dgm:spPr/>
    </dgm:pt>
    <dgm:pt modelId="{AC0D441C-C232-4251-9AB8-0C003E7E38D3}" type="pres">
      <dgm:prSet presAssocID="{B7897176-248E-4661-9251-CD4C32EF60A7}" presName="textBox3b" presStyleLbl="revTx" presStyleIdx="1" presStyleCnt="3" custScaleX="181793" custLinFactNeighborX="62474" custLinFactNeighborY="-7032">
        <dgm:presLayoutVars>
          <dgm:bulletEnabled val="1"/>
        </dgm:presLayoutVars>
      </dgm:prSet>
      <dgm:spPr/>
    </dgm:pt>
    <dgm:pt modelId="{96BEFF31-F8D3-431B-8639-F8B0BCBADEA7}" type="pres">
      <dgm:prSet presAssocID="{CE39A0D7-582E-44ED-9640-C0337C364F8C}" presName="bullet3c" presStyleLbl="node1" presStyleIdx="2" presStyleCnt="3" custLinFactX="8113" custLinFactNeighborX="100000" custLinFactNeighborY="-70183"/>
      <dgm:spPr/>
    </dgm:pt>
    <dgm:pt modelId="{5D2E1662-A9A2-457B-BC73-24D9ED963F4F}" type="pres">
      <dgm:prSet presAssocID="{CE39A0D7-582E-44ED-9640-C0337C364F8C}" presName="textBox3c" presStyleLbl="revTx" presStyleIdx="2" presStyleCnt="3" custScaleX="181326" custLinFactNeighborX="74255" custLinFactNeighborY="-7650">
        <dgm:presLayoutVars>
          <dgm:bulletEnabled val="1"/>
        </dgm:presLayoutVars>
      </dgm:prSet>
      <dgm:spPr/>
    </dgm:pt>
  </dgm:ptLst>
  <dgm:cxnLst>
    <dgm:cxn modelId="{BA64AD26-34EE-4551-97CA-3CAB77F9E4F5}" srcId="{CF3527AC-BEF7-4F71-ADD7-EFCDEAF9AB78}" destId="{CE39A0D7-582E-44ED-9640-C0337C364F8C}" srcOrd="2" destOrd="0" parTransId="{7749DAE8-29C4-4C7A-8EF7-650ED59D81DB}" sibTransId="{E63EC28C-B775-4A16-9FBE-2E9B3C18CB5A}"/>
    <dgm:cxn modelId="{67BF0E2D-5080-467D-A50B-9EEED8882753}" srcId="{CF3527AC-BEF7-4F71-ADD7-EFCDEAF9AB78}" destId="{B7897176-248E-4661-9251-CD4C32EF60A7}" srcOrd="1" destOrd="0" parTransId="{B6AFAF48-C1BD-405E-9C98-A7A5B7F77405}" sibTransId="{37604E46-8DD1-4444-8565-1508EF2FBFE2}"/>
    <dgm:cxn modelId="{28C1EE63-0BAD-4056-9B2B-FD3A9E7C1822}" srcId="{CF3527AC-BEF7-4F71-ADD7-EFCDEAF9AB78}" destId="{3B3D3658-E61D-4535-9507-CEE97D2D3E9E}" srcOrd="0" destOrd="0" parTransId="{88DE34EF-4821-453E-8BC7-732B5A8910A8}" sibTransId="{E31A9843-A4E4-42BC-8160-956E62164DBD}"/>
    <dgm:cxn modelId="{8DF5E544-713D-488A-8DA6-AF6C14F22FA4}" type="presOf" srcId="{3B3D3658-E61D-4535-9507-CEE97D2D3E9E}" destId="{FEF0D4C4-EB36-481F-8A39-7FCC4BAF51A7}" srcOrd="0" destOrd="0" presId="urn:microsoft.com/office/officeart/2005/8/layout/arrow2"/>
    <dgm:cxn modelId="{40CA494A-8E45-4C0A-A690-39B93AAEFB7E}" type="presOf" srcId="{CE39A0D7-582E-44ED-9640-C0337C364F8C}" destId="{5D2E1662-A9A2-457B-BC73-24D9ED963F4F}" srcOrd="0" destOrd="0" presId="urn:microsoft.com/office/officeart/2005/8/layout/arrow2"/>
    <dgm:cxn modelId="{2ECA9DD0-85BE-4C9B-8EC8-FF8A513EB1B6}" type="presOf" srcId="{CF3527AC-BEF7-4F71-ADD7-EFCDEAF9AB78}" destId="{3F4B28C2-C9F8-43A8-861A-BA49A558C2B9}" srcOrd="0" destOrd="0" presId="urn:microsoft.com/office/officeart/2005/8/layout/arrow2"/>
    <dgm:cxn modelId="{B63364D9-6212-4915-81AF-61A4E0D850DB}" type="presOf" srcId="{B7897176-248E-4661-9251-CD4C32EF60A7}" destId="{AC0D441C-C232-4251-9AB8-0C003E7E38D3}" srcOrd="0" destOrd="0" presId="urn:microsoft.com/office/officeart/2005/8/layout/arrow2"/>
    <dgm:cxn modelId="{561E5A82-A718-4703-A7FF-17A3C4E47E82}" type="presParOf" srcId="{3F4B28C2-C9F8-43A8-861A-BA49A558C2B9}" destId="{9966E05D-42E7-40A4-8F77-492603F3EBAF}" srcOrd="0" destOrd="0" presId="urn:microsoft.com/office/officeart/2005/8/layout/arrow2"/>
    <dgm:cxn modelId="{E2151560-659E-4306-81CA-23C74E4E7397}" type="presParOf" srcId="{3F4B28C2-C9F8-43A8-861A-BA49A558C2B9}" destId="{15F5B2F4-C780-4559-999F-599858B938DC}" srcOrd="1" destOrd="0" presId="urn:microsoft.com/office/officeart/2005/8/layout/arrow2"/>
    <dgm:cxn modelId="{AE3D4F6E-5E19-4714-8ED7-F44C9AFDC7C7}" type="presParOf" srcId="{15F5B2F4-C780-4559-999F-599858B938DC}" destId="{C395B6EB-4CB4-4464-95ED-8C29D00CF462}" srcOrd="0" destOrd="0" presId="urn:microsoft.com/office/officeart/2005/8/layout/arrow2"/>
    <dgm:cxn modelId="{AE99F49F-26FF-4A74-BBC2-857795056766}" type="presParOf" srcId="{15F5B2F4-C780-4559-999F-599858B938DC}" destId="{FEF0D4C4-EB36-481F-8A39-7FCC4BAF51A7}" srcOrd="1" destOrd="0" presId="urn:microsoft.com/office/officeart/2005/8/layout/arrow2"/>
    <dgm:cxn modelId="{6C8D946D-8D4C-4ADC-94B7-8D20C9E1852F}" type="presParOf" srcId="{15F5B2F4-C780-4559-999F-599858B938DC}" destId="{BF25905F-4D1C-4568-B12D-0E88CA9C5CF8}" srcOrd="2" destOrd="0" presId="urn:microsoft.com/office/officeart/2005/8/layout/arrow2"/>
    <dgm:cxn modelId="{AD7E6EBD-1175-4E23-BC94-97570D75D805}" type="presParOf" srcId="{15F5B2F4-C780-4559-999F-599858B938DC}" destId="{AC0D441C-C232-4251-9AB8-0C003E7E38D3}" srcOrd="3" destOrd="0" presId="urn:microsoft.com/office/officeart/2005/8/layout/arrow2"/>
    <dgm:cxn modelId="{D4EC5D1A-2FEC-439D-BA80-84E6ACA075B0}" type="presParOf" srcId="{15F5B2F4-C780-4559-999F-599858B938DC}" destId="{96BEFF31-F8D3-431B-8639-F8B0BCBADEA7}" srcOrd="4" destOrd="0" presId="urn:microsoft.com/office/officeart/2005/8/layout/arrow2"/>
    <dgm:cxn modelId="{CB4D8605-F904-4691-B133-6714287CFF29}" type="presParOf" srcId="{15F5B2F4-C780-4559-999F-599858B938DC}" destId="{5D2E1662-A9A2-457B-BC73-24D9ED963F4F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7210A3C-3888-406C-9ADF-0FC5E0AD0021}" type="doc">
      <dgm:prSet loTypeId="urn:microsoft.com/office/officeart/2005/8/layout/cycle8" loCatId="cycle" qsTypeId="urn:microsoft.com/office/officeart/2005/8/quickstyle/simple1" qsCatId="simple" csTypeId="urn:microsoft.com/office/officeart/2005/8/colors/colorful1" csCatId="colorful" phldr="1"/>
      <dgm:spPr/>
    </dgm:pt>
    <dgm:pt modelId="{B5F58B40-8453-4AFC-9860-D934AD27E61A}">
      <dgm:prSet phldrT="[Text]" custT="1"/>
      <dgm:spPr/>
      <dgm:t>
        <a:bodyPr/>
        <a:lstStyle/>
        <a:p>
          <a:r>
            <a:rPr lang="en-US" sz="2400" b="1" dirty="0">
              <a:solidFill>
                <a:schemeClr val="tx1"/>
              </a:solidFill>
            </a:rPr>
            <a:t>One </a:t>
          </a:r>
          <a:r>
            <a:rPr lang="en-US" sz="2400" b="1">
              <a:solidFill>
                <a:schemeClr val="tx1"/>
              </a:solidFill>
            </a:rPr>
            <a:t>C</a:t>
          </a:r>
          <a:r>
            <a:rPr lang="en-US" sz="2000" b="1">
              <a:solidFill>
                <a:schemeClr val="tx1"/>
              </a:solidFill>
            </a:rPr>
            <a:t>hannel</a:t>
          </a:r>
          <a:r>
            <a:rPr lang="en-US" sz="2400" b="1">
              <a:solidFill>
                <a:schemeClr val="tx1"/>
              </a:solidFill>
            </a:rPr>
            <a:t> Image</a:t>
          </a:r>
          <a:endParaRPr lang="en-US" sz="2400" b="1" dirty="0">
            <a:solidFill>
              <a:schemeClr val="tx1"/>
            </a:solidFill>
          </a:endParaRPr>
        </a:p>
      </dgm:t>
    </dgm:pt>
    <dgm:pt modelId="{8DC555B3-200B-4EC1-B99E-AD6A8597B176}" type="parTrans" cxnId="{2F94B26E-918A-40E9-B222-7D088039ADF4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20AA2999-9064-4870-BF7E-3CDA656AF322}" type="sibTrans" cxnId="{2F94B26E-918A-40E9-B222-7D088039ADF4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1ED04735-03F3-4A6F-8A98-AA6CE8B7FD64}">
      <dgm:prSet phldrT="[Text]" custT="1"/>
      <dgm:spPr/>
      <dgm:t>
        <a:bodyPr/>
        <a:lstStyle/>
        <a:p>
          <a:r>
            <a:rPr lang="en-US" sz="2400" b="1" dirty="0">
              <a:solidFill>
                <a:schemeClr val="tx1"/>
              </a:solidFill>
            </a:rPr>
            <a:t>Triple </a:t>
          </a:r>
          <a:r>
            <a:rPr lang="en-US" sz="2300" b="1" dirty="0">
              <a:solidFill>
                <a:schemeClr val="tx1"/>
              </a:solidFill>
            </a:rPr>
            <a:t>Channel</a:t>
          </a:r>
          <a:r>
            <a:rPr lang="en-US" sz="2400" b="1" dirty="0">
              <a:solidFill>
                <a:schemeClr val="tx1"/>
              </a:solidFill>
            </a:rPr>
            <a:t> Image</a:t>
          </a:r>
        </a:p>
      </dgm:t>
    </dgm:pt>
    <dgm:pt modelId="{4FB4944E-1AB4-459E-A2FE-791AD4B41D94}" type="parTrans" cxnId="{9315F6FF-2F6C-4EE0-A980-D9BE0FD950E7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46382730-7C46-4B08-BA5A-989D1A4D9AFA}" type="sibTrans" cxnId="{9315F6FF-2F6C-4EE0-A980-D9BE0FD950E7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2911B8F5-128D-4F91-8714-CE559187B310}">
      <dgm:prSet phldrT="[Text]" custT="1"/>
      <dgm:spPr/>
      <dgm:t>
        <a:bodyPr/>
        <a:lstStyle/>
        <a:p>
          <a:r>
            <a:rPr lang="en-US" sz="1800" b="1">
              <a:solidFill>
                <a:schemeClr val="tx1"/>
              </a:solidFill>
            </a:rPr>
            <a:t>RGB</a:t>
          </a:r>
          <a:endParaRPr lang="en-US" sz="1800" b="1" dirty="0">
            <a:solidFill>
              <a:schemeClr val="tx1"/>
            </a:solidFill>
          </a:endParaRPr>
        </a:p>
      </dgm:t>
    </dgm:pt>
    <dgm:pt modelId="{40E738AB-B19A-4520-B269-25DE5AD2C217}" type="parTrans" cxnId="{F43723C1-E754-4416-AD58-CC3987DB5226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DA201735-AAAF-4857-AEF0-8A5F30D7E33F}" type="sibTrans" cxnId="{F43723C1-E754-4416-AD58-CC3987DB5226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82EBAC7B-6A4C-45BA-AFAE-487C41DD2ED8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HSV</a:t>
          </a:r>
        </a:p>
      </dgm:t>
    </dgm:pt>
    <dgm:pt modelId="{2F45F125-3442-4D88-B341-71CC6B76D921}" type="parTrans" cxnId="{3F2B3FE7-64D0-43FA-838C-7795CA9D1F3E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28228F2B-1069-4E7B-85FD-01A66DEA9E54}" type="sibTrans" cxnId="{3F2B3FE7-64D0-43FA-838C-7795CA9D1F3E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7F0925E6-7EEC-4D3E-8C5F-F03984093D01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Binary</a:t>
          </a:r>
        </a:p>
      </dgm:t>
    </dgm:pt>
    <dgm:pt modelId="{C1F93ADA-05EF-49C7-B505-3A3BDB62C2F1}" type="parTrans" cxnId="{76948783-7CC2-447B-994D-A36FCD524D26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BFDD5D16-E5CB-42C8-BBEB-7B14F60AD6D4}" type="sibTrans" cxnId="{76948783-7CC2-447B-994D-A36FCD524D26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902F85D4-23FD-4BE3-8702-2E1250655B12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Gray</a:t>
          </a:r>
        </a:p>
      </dgm:t>
    </dgm:pt>
    <dgm:pt modelId="{2E9CD005-4C09-44F7-8217-E1287F51F89C}" type="parTrans" cxnId="{92F4302D-6BB7-4657-B15B-9E6CFD01E36A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629BAB60-6A28-4A96-8A08-2E7E284F4CC0}" type="sibTrans" cxnId="{92F4302D-6BB7-4657-B15B-9E6CFD01E36A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7B542FA9-BD81-4C63-BD05-48872CAE036C}">
      <dgm:prSet phldrT="[Text]" custT="1"/>
      <dgm:spPr/>
      <dgm:t>
        <a:bodyPr/>
        <a:lstStyle/>
        <a:p>
          <a:endParaRPr lang="en-US" sz="1800" b="1" dirty="0">
            <a:solidFill>
              <a:schemeClr val="tx1"/>
            </a:solidFill>
          </a:endParaRPr>
        </a:p>
      </dgm:t>
    </dgm:pt>
    <dgm:pt modelId="{8A4E2E20-1006-48C1-A14D-5E3419E319C4}" type="parTrans" cxnId="{898707E1-B00F-429C-835A-050BF96C0A83}">
      <dgm:prSet/>
      <dgm:spPr/>
      <dgm:t>
        <a:bodyPr/>
        <a:lstStyle/>
        <a:p>
          <a:endParaRPr lang="en-US"/>
        </a:p>
      </dgm:t>
    </dgm:pt>
    <dgm:pt modelId="{8E73505D-27AA-4CDD-95E8-8D43495C95BE}" type="sibTrans" cxnId="{898707E1-B00F-429C-835A-050BF96C0A83}">
      <dgm:prSet/>
      <dgm:spPr/>
      <dgm:t>
        <a:bodyPr/>
        <a:lstStyle/>
        <a:p>
          <a:endParaRPr lang="en-US"/>
        </a:p>
      </dgm:t>
    </dgm:pt>
    <dgm:pt modelId="{F9D27D00-786A-43C6-955B-4EC8DDA0BC36}" type="pres">
      <dgm:prSet presAssocID="{47210A3C-3888-406C-9ADF-0FC5E0AD0021}" presName="compositeShape" presStyleCnt="0">
        <dgm:presLayoutVars>
          <dgm:chMax val="7"/>
          <dgm:dir/>
          <dgm:resizeHandles val="exact"/>
        </dgm:presLayoutVars>
      </dgm:prSet>
      <dgm:spPr/>
    </dgm:pt>
    <dgm:pt modelId="{5DD1FA38-55BC-49AB-8B62-71BA097430D7}" type="pres">
      <dgm:prSet presAssocID="{47210A3C-3888-406C-9ADF-0FC5E0AD0021}" presName="wedge1" presStyleLbl="node1" presStyleIdx="0" presStyleCnt="2"/>
      <dgm:spPr/>
    </dgm:pt>
    <dgm:pt modelId="{BF9FE56D-23CB-4827-AEDC-1A388614DA2E}" type="pres">
      <dgm:prSet presAssocID="{47210A3C-3888-406C-9ADF-0FC5E0AD0021}" presName="dummy1a" presStyleCnt="0"/>
      <dgm:spPr/>
    </dgm:pt>
    <dgm:pt modelId="{46A146FF-066C-49CB-9DBB-2E69BF83AF75}" type="pres">
      <dgm:prSet presAssocID="{47210A3C-3888-406C-9ADF-0FC5E0AD0021}" presName="dummy1b" presStyleCnt="0"/>
      <dgm:spPr/>
    </dgm:pt>
    <dgm:pt modelId="{145EBCB1-E744-46B2-8C59-263015BFC279}" type="pres">
      <dgm:prSet presAssocID="{47210A3C-3888-406C-9ADF-0FC5E0AD0021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E7B80A27-7666-45F1-8D7D-E40B094C0864}" type="pres">
      <dgm:prSet presAssocID="{47210A3C-3888-406C-9ADF-0FC5E0AD0021}" presName="wedge2" presStyleLbl="node1" presStyleIdx="1" presStyleCnt="2" custScaleX="102364"/>
      <dgm:spPr/>
    </dgm:pt>
    <dgm:pt modelId="{E32032F6-A0BF-48D8-8A2E-EF41079E8A81}" type="pres">
      <dgm:prSet presAssocID="{47210A3C-3888-406C-9ADF-0FC5E0AD0021}" presName="dummy2a" presStyleCnt="0"/>
      <dgm:spPr/>
    </dgm:pt>
    <dgm:pt modelId="{6BC01C31-4452-4EBC-A88B-E6570393B9D2}" type="pres">
      <dgm:prSet presAssocID="{47210A3C-3888-406C-9ADF-0FC5E0AD0021}" presName="dummy2b" presStyleCnt="0"/>
      <dgm:spPr/>
    </dgm:pt>
    <dgm:pt modelId="{62499B32-9F3E-4080-845E-BF29D68B4B63}" type="pres">
      <dgm:prSet presAssocID="{47210A3C-3888-406C-9ADF-0FC5E0AD0021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  <dgm:pt modelId="{7E49DB01-B61F-4EF9-A926-C868F79BC0F5}" type="pres">
      <dgm:prSet presAssocID="{20AA2999-9064-4870-BF7E-3CDA656AF322}" presName="arrowWedge1" presStyleLbl="fgSibTrans2D1" presStyleIdx="0" presStyleCnt="2"/>
      <dgm:spPr/>
    </dgm:pt>
    <dgm:pt modelId="{E090232B-8295-4684-A61A-101BF12814C5}" type="pres">
      <dgm:prSet presAssocID="{46382730-7C46-4B08-BA5A-989D1A4D9AFA}" presName="arrowWedge2" presStyleLbl="fgSibTrans2D1" presStyleIdx="1" presStyleCnt="2"/>
      <dgm:spPr/>
    </dgm:pt>
  </dgm:ptLst>
  <dgm:cxnLst>
    <dgm:cxn modelId="{88C3E003-414C-4F20-A80B-A6C423B0D602}" type="presOf" srcId="{902F85D4-23FD-4BE3-8702-2E1250655B12}" destId="{145EBCB1-E744-46B2-8C59-263015BFC279}" srcOrd="1" destOrd="2" presId="urn:microsoft.com/office/officeart/2005/8/layout/cycle8"/>
    <dgm:cxn modelId="{528F8F10-C353-496F-A4AB-D5D1599358D4}" type="presOf" srcId="{1ED04735-03F3-4A6F-8A98-AA6CE8B7FD64}" destId="{E7B80A27-7666-45F1-8D7D-E40B094C0864}" srcOrd="0" destOrd="0" presId="urn:microsoft.com/office/officeart/2005/8/layout/cycle8"/>
    <dgm:cxn modelId="{F26DFC1C-13C8-4E00-A22F-4B931200E071}" type="presOf" srcId="{7F0925E6-7EEC-4D3E-8C5F-F03984093D01}" destId="{145EBCB1-E744-46B2-8C59-263015BFC279}" srcOrd="1" destOrd="1" presId="urn:microsoft.com/office/officeart/2005/8/layout/cycle8"/>
    <dgm:cxn modelId="{E1916F25-C5C0-46B2-94C1-78D5EED20DB3}" type="presOf" srcId="{B5F58B40-8453-4AFC-9860-D934AD27E61A}" destId="{145EBCB1-E744-46B2-8C59-263015BFC279}" srcOrd="1" destOrd="0" presId="urn:microsoft.com/office/officeart/2005/8/layout/cycle8"/>
    <dgm:cxn modelId="{A6E8BE27-B474-4F2F-890D-D9DE24E83FC7}" type="presOf" srcId="{82EBAC7B-6A4C-45BA-AFAE-487C41DD2ED8}" destId="{62499B32-9F3E-4080-845E-BF29D68B4B63}" srcOrd="1" destOrd="2" presId="urn:microsoft.com/office/officeart/2005/8/layout/cycle8"/>
    <dgm:cxn modelId="{92F4302D-6BB7-4657-B15B-9E6CFD01E36A}" srcId="{B5F58B40-8453-4AFC-9860-D934AD27E61A}" destId="{902F85D4-23FD-4BE3-8702-2E1250655B12}" srcOrd="1" destOrd="0" parTransId="{2E9CD005-4C09-44F7-8217-E1287F51F89C}" sibTransId="{629BAB60-6A28-4A96-8A08-2E7E284F4CC0}"/>
    <dgm:cxn modelId="{903CDA2D-87D7-4A8B-9986-FD3A6E2D53A0}" type="presOf" srcId="{7F0925E6-7EEC-4D3E-8C5F-F03984093D01}" destId="{5DD1FA38-55BC-49AB-8B62-71BA097430D7}" srcOrd="0" destOrd="1" presId="urn:microsoft.com/office/officeart/2005/8/layout/cycle8"/>
    <dgm:cxn modelId="{A70B0433-5A7C-4F95-8E1D-B66CE2704CC9}" type="presOf" srcId="{1ED04735-03F3-4A6F-8A98-AA6CE8B7FD64}" destId="{62499B32-9F3E-4080-845E-BF29D68B4B63}" srcOrd="1" destOrd="0" presId="urn:microsoft.com/office/officeart/2005/8/layout/cycle8"/>
    <dgm:cxn modelId="{7812AF45-6957-4BF8-8D6A-5B40F6979182}" type="presOf" srcId="{47210A3C-3888-406C-9ADF-0FC5E0AD0021}" destId="{F9D27D00-786A-43C6-955B-4EC8DDA0BC36}" srcOrd="0" destOrd="0" presId="urn:microsoft.com/office/officeart/2005/8/layout/cycle8"/>
    <dgm:cxn modelId="{0456E44D-B9E2-4D54-BC70-BB033BE7D674}" type="presOf" srcId="{2911B8F5-128D-4F91-8714-CE559187B310}" destId="{E7B80A27-7666-45F1-8D7D-E40B094C0864}" srcOrd="0" destOrd="1" presId="urn:microsoft.com/office/officeart/2005/8/layout/cycle8"/>
    <dgm:cxn modelId="{2F94B26E-918A-40E9-B222-7D088039ADF4}" srcId="{47210A3C-3888-406C-9ADF-0FC5E0AD0021}" destId="{B5F58B40-8453-4AFC-9860-D934AD27E61A}" srcOrd="0" destOrd="0" parTransId="{8DC555B3-200B-4EC1-B99E-AD6A8597B176}" sibTransId="{20AA2999-9064-4870-BF7E-3CDA656AF322}"/>
    <dgm:cxn modelId="{7392A571-E0B8-40D2-A77A-EFA8133D2160}" type="presOf" srcId="{82EBAC7B-6A4C-45BA-AFAE-487C41DD2ED8}" destId="{E7B80A27-7666-45F1-8D7D-E40B094C0864}" srcOrd="0" destOrd="2" presId="urn:microsoft.com/office/officeart/2005/8/layout/cycle8"/>
    <dgm:cxn modelId="{76948783-7CC2-447B-994D-A36FCD524D26}" srcId="{B5F58B40-8453-4AFC-9860-D934AD27E61A}" destId="{7F0925E6-7EEC-4D3E-8C5F-F03984093D01}" srcOrd="0" destOrd="0" parTransId="{C1F93ADA-05EF-49C7-B505-3A3BDB62C2F1}" sibTransId="{BFDD5D16-E5CB-42C8-BBEB-7B14F60AD6D4}"/>
    <dgm:cxn modelId="{75A0B1AD-CB41-43A2-A230-F3BB2077111D}" type="presOf" srcId="{7B542FA9-BD81-4C63-BD05-48872CAE036C}" destId="{62499B32-9F3E-4080-845E-BF29D68B4B63}" srcOrd="1" destOrd="3" presId="urn:microsoft.com/office/officeart/2005/8/layout/cycle8"/>
    <dgm:cxn modelId="{C0B29DAF-787A-4C91-9AEF-35816AB92061}" type="presOf" srcId="{7B542FA9-BD81-4C63-BD05-48872CAE036C}" destId="{E7B80A27-7666-45F1-8D7D-E40B094C0864}" srcOrd="0" destOrd="3" presId="urn:microsoft.com/office/officeart/2005/8/layout/cycle8"/>
    <dgm:cxn modelId="{F43723C1-E754-4416-AD58-CC3987DB5226}" srcId="{1ED04735-03F3-4A6F-8A98-AA6CE8B7FD64}" destId="{2911B8F5-128D-4F91-8714-CE559187B310}" srcOrd="0" destOrd="0" parTransId="{40E738AB-B19A-4520-B269-25DE5AD2C217}" sibTransId="{DA201735-AAAF-4857-AEF0-8A5F30D7E33F}"/>
    <dgm:cxn modelId="{40CE0FD0-8C1B-4165-9742-B6AC464F2F80}" type="presOf" srcId="{902F85D4-23FD-4BE3-8702-2E1250655B12}" destId="{5DD1FA38-55BC-49AB-8B62-71BA097430D7}" srcOrd="0" destOrd="2" presId="urn:microsoft.com/office/officeart/2005/8/layout/cycle8"/>
    <dgm:cxn modelId="{3006CAD7-02D6-482A-BBBC-56CE8E49EDFF}" type="presOf" srcId="{B5F58B40-8453-4AFC-9860-D934AD27E61A}" destId="{5DD1FA38-55BC-49AB-8B62-71BA097430D7}" srcOrd="0" destOrd="0" presId="urn:microsoft.com/office/officeart/2005/8/layout/cycle8"/>
    <dgm:cxn modelId="{9E688EDE-9DA2-4DB7-A7C6-5165DFBA504E}" type="presOf" srcId="{2911B8F5-128D-4F91-8714-CE559187B310}" destId="{62499B32-9F3E-4080-845E-BF29D68B4B63}" srcOrd="1" destOrd="1" presId="urn:microsoft.com/office/officeart/2005/8/layout/cycle8"/>
    <dgm:cxn modelId="{898707E1-B00F-429C-835A-050BF96C0A83}" srcId="{82EBAC7B-6A4C-45BA-AFAE-487C41DD2ED8}" destId="{7B542FA9-BD81-4C63-BD05-48872CAE036C}" srcOrd="0" destOrd="0" parTransId="{8A4E2E20-1006-48C1-A14D-5E3419E319C4}" sibTransId="{8E73505D-27AA-4CDD-95E8-8D43495C95BE}"/>
    <dgm:cxn modelId="{3F2B3FE7-64D0-43FA-838C-7795CA9D1F3E}" srcId="{1ED04735-03F3-4A6F-8A98-AA6CE8B7FD64}" destId="{82EBAC7B-6A4C-45BA-AFAE-487C41DD2ED8}" srcOrd="1" destOrd="0" parTransId="{2F45F125-3442-4D88-B341-71CC6B76D921}" sibTransId="{28228F2B-1069-4E7B-85FD-01A66DEA9E54}"/>
    <dgm:cxn modelId="{9315F6FF-2F6C-4EE0-A980-D9BE0FD950E7}" srcId="{47210A3C-3888-406C-9ADF-0FC5E0AD0021}" destId="{1ED04735-03F3-4A6F-8A98-AA6CE8B7FD64}" srcOrd="1" destOrd="0" parTransId="{4FB4944E-1AB4-459E-A2FE-791AD4B41D94}" sibTransId="{46382730-7C46-4B08-BA5A-989D1A4D9AFA}"/>
    <dgm:cxn modelId="{224B2BCE-3072-464E-AFCE-166B48FE296C}" type="presParOf" srcId="{F9D27D00-786A-43C6-955B-4EC8DDA0BC36}" destId="{5DD1FA38-55BC-49AB-8B62-71BA097430D7}" srcOrd="0" destOrd="0" presId="urn:microsoft.com/office/officeart/2005/8/layout/cycle8"/>
    <dgm:cxn modelId="{2A02EED7-8294-4A40-A218-CD5E4C915514}" type="presParOf" srcId="{F9D27D00-786A-43C6-955B-4EC8DDA0BC36}" destId="{BF9FE56D-23CB-4827-AEDC-1A388614DA2E}" srcOrd="1" destOrd="0" presId="urn:microsoft.com/office/officeart/2005/8/layout/cycle8"/>
    <dgm:cxn modelId="{1787CE14-D44B-47D6-8427-28E74794BD20}" type="presParOf" srcId="{F9D27D00-786A-43C6-955B-4EC8DDA0BC36}" destId="{46A146FF-066C-49CB-9DBB-2E69BF83AF75}" srcOrd="2" destOrd="0" presId="urn:microsoft.com/office/officeart/2005/8/layout/cycle8"/>
    <dgm:cxn modelId="{3D50D4BF-563A-4B48-8986-05998858C553}" type="presParOf" srcId="{F9D27D00-786A-43C6-955B-4EC8DDA0BC36}" destId="{145EBCB1-E744-46B2-8C59-263015BFC279}" srcOrd="3" destOrd="0" presId="urn:microsoft.com/office/officeart/2005/8/layout/cycle8"/>
    <dgm:cxn modelId="{7F30356D-BE1C-4899-84EA-79D89F38B30B}" type="presParOf" srcId="{F9D27D00-786A-43C6-955B-4EC8DDA0BC36}" destId="{E7B80A27-7666-45F1-8D7D-E40B094C0864}" srcOrd="4" destOrd="0" presId="urn:microsoft.com/office/officeart/2005/8/layout/cycle8"/>
    <dgm:cxn modelId="{40E103C6-BEAB-4ED1-94F1-69E8E0AB26F5}" type="presParOf" srcId="{F9D27D00-786A-43C6-955B-4EC8DDA0BC36}" destId="{E32032F6-A0BF-48D8-8A2E-EF41079E8A81}" srcOrd="5" destOrd="0" presId="urn:microsoft.com/office/officeart/2005/8/layout/cycle8"/>
    <dgm:cxn modelId="{1965FA8E-299D-4B9D-9646-BF0EC1472FA5}" type="presParOf" srcId="{F9D27D00-786A-43C6-955B-4EC8DDA0BC36}" destId="{6BC01C31-4452-4EBC-A88B-E6570393B9D2}" srcOrd="6" destOrd="0" presId="urn:microsoft.com/office/officeart/2005/8/layout/cycle8"/>
    <dgm:cxn modelId="{80AEB19A-9FCF-4F79-89F2-1C99CDC2CE82}" type="presParOf" srcId="{F9D27D00-786A-43C6-955B-4EC8DDA0BC36}" destId="{62499B32-9F3E-4080-845E-BF29D68B4B63}" srcOrd="7" destOrd="0" presId="urn:microsoft.com/office/officeart/2005/8/layout/cycle8"/>
    <dgm:cxn modelId="{DDFA8D76-E1D4-4DB2-A170-F1F2A18B5787}" type="presParOf" srcId="{F9D27D00-786A-43C6-955B-4EC8DDA0BC36}" destId="{7E49DB01-B61F-4EF9-A926-C868F79BC0F5}" srcOrd="8" destOrd="0" presId="urn:microsoft.com/office/officeart/2005/8/layout/cycle8"/>
    <dgm:cxn modelId="{08B48697-4BDD-4BC2-8C7B-BDCD166D763E}" type="presParOf" srcId="{F9D27D00-786A-43C6-955B-4EC8DDA0BC36}" destId="{E090232B-8295-4684-A61A-101BF12814C5}" srcOrd="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FAC104-967E-4EEC-A5DD-31B2BDAFE7D6}" type="doc">
      <dgm:prSet loTypeId="urn:diagrams.loki3.com/TabbedArc+Icon#1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0332073-9BEF-4779-AFB0-969507D9E67A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Cross over: regular combination through all generation</a:t>
          </a:r>
        </a:p>
      </dgm:t>
    </dgm:pt>
    <dgm:pt modelId="{8EE159A2-16CA-444E-B450-746043C63F13}" type="parTrans" cxnId="{409AFFCE-4050-4766-9EFE-CC2482EA7219}">
      <dgm:prSet/>
      <dgm:spPr/>
      <dgm:t>
        <a:bodyPr/>
        <a:lstStyle/>
        <a:p>
          <a:endParaRPr lang="en-US"/>
        </a:p>
      </dgm:t>
    </dgm:pt>
    <dgm:pt modelId="{DBD2CE43-F602-4F46-A94D-CF869066714D}" type="sibTrans" cxnId="{409AFFCE-4050-4766-9EFE-CC2482EA7219}">
      <dgm:prSet/>
      <dgm:spPr/>
      <dgm:t>
        <a:bodyPr/>
        <a:lstStyle/>
        <a:p>
          <a:endParaRPr lang="en-US"/>
        </a:p>
      </dgm:t>
    </dgm:pt>
    <dgm:pt modelId="{4A67F9F3-9848-4AD1-B92D-7ACA97F8348C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Mutation: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Random updating solution, after crossover</a:t>
          </a:r>
        </a:p>
      </dgm:t>
    </dgm:pt>
    <dgm:pt modelId="{9B567B37-FB89-42C7-815B-0421927C2833}" type="parTrans" cxnId="{924113BD-01B0-49DA-8243-3DB923D17BC0}">
      <dgm:prSet/>
      <dgm:spPr/>
      <dgm:t>
        <a:bodyPr/>
        <a:lstStyle/>
        <a:p>
          <a:endParaRPr lang="en-US"/>
        </a:p>
      </dgm:t>
    </dgm:pt>
    <dgm:pt modelId="{0BC7B182-8E96-47BB-8846-6D1130EB05F0}" type="sibTrans" cxnId="{924113BD-01B0-49DA-8243-3DB923D17BC0}">
      <dgm:prSet/>
      <dgm:spPr/>
      <dgm:t>
        <a:bodyPr/>
        <a:lstStyle/>
        <a:p>
          <a:endParaRPr lang="en-US"/>
        </a:p>
      </dgm:t>
    </dgm:pt>
    <dgm:pt modelId="{BA5BB6E3-C381-4AC3-81DE-EB71217B7F75}" type="pres">
      <dgm:prSet presAssocID="{3CFAC104-967E-4EEC-A5DD-31B2BDAFE7D6}" presName="Name0" presStyleCnt="0">
        <dgm:presLayoutVars>
          <dgm:dir/>
          <dgm:resizeHandles val="exact"/>
        </dgm:presLayoutVars>
      </dgm:prSet>
      <dgm:spPr/>
    </dgm:pt>
    <dgm:pt modelId="{81CDB8A8-3FC5-4F1A-BB1C-7A440F847F58}" type="pres">
      <dgm:prSet presAssocID="{A0332073-9BEF-4779-AFB0-969507D9E67A}" presName="twoplus" presStyleLbl="node1" presStyleIdx="0" presStyleCnt="2">
        <dgm:presLayoutVars>
          <dgm:bulletEnabled val="1"/>
        </dgm:presLayoutVars>
      </dgm:prSet>
      <dgm:spPr/>
    </dgm:pt>
    <dgm:pt modelId="{40934E0B-28B3-4CB9-8976-7A6A12C1A1FB}" type="pres">
      <dgm:prSet presAssocID="{4A67F9F3-9848-4AD1-B92D-7ACA97F8348C}" presName="twoplus" presStyleLbl="node1" presStyleIdx="1" presStyleCnt="2">
        <dgm:presLayoutVars>
          <dgm:bulletEnabled val="1"/>
        </dgm:presLayoutVars>
      </dgm:prSet>
      <dgm:spPr/>
    </dgm:pt>
  </dgm:ptLst>
  <dgm:cxnLst>
    <dgm:cxn modelId="{111A3400-15CE-47E6-9457-3A999E4A9578}" type="presOf" srcId="{3CFAC104-967E-4EEC-A5DD-31B2BDAFE7D6}" destId="{BA5BB6E3-C381-4AC3-81DE-EB71217B7F75}" srcOrd="0" destOrd="0" presId="urn:diagrams.loki3.com/TabbedArc+Icon#1"/>
    <dgm:cxn modelId="{71B2B848-4213-4F7A-8F03-CA34525DAF5E}" type="presOf" srcId="{A0332073-9BEF-4779-AFB0-969507D9E67A}" destId="{81CDB8A8-3FC5-4F1A-BB1C-7A440F847F58}" srcOrd="0" destOrd="0" presId="urn:diagrams.loki3.com/TabbedArc+Icon#1"/>
    <dgm:cxn modelId="{B52BA271-C28D-4734-97D0-5A5CBA505AAD}" type="presOf" srcId="{4A67F9F3-9848-4AD1-B92D-7ACA97F8348C}" destId="{40934E0B-28B3-4CB9-8976-7A6A12C1A1FB}" srcOrd="0" destOrd="0" presId="urn:diagrams.loki3.com/TabbedArc+Icon#1"/>
    <dgm:cxn modelId="{924113BD-01B0-49DA-8243-3DB923D17BC0}" srcId="{3CFAC104-967E-4EEC-A5DD-31B2BDAFE7D6}" destId="{4A67F9F3-9848-4AD1-B92D-7ACA97F8348C}" srcOrd="1" destOrd="0" parTransId="{9B567B37-FB89-42C7-815B-0421927C2833}" sibTransId="{0BC7B182-8E96-47BB-8846-6D1130EB05F0}"/>
    <dgm:cxn modelId="{409AFFCE-4050-4766-9EFE-CC2482EA7219}" srcId="{3CFAC104-967E-4EEC-A5DD-31B2BDAFE7D6}" destId="{A0332073-9BEF-4779-AFB0-969507D9E67A}" srcOrd="0" destOrd="0" parTransId="{8EE159A2-16CA-444E-B450-746043C63F13}" sibTransId="{DBD2CE43-F602-4F46-A94D-CF869066714D}"/>
    <dgm:cxn modelId="{96726A9C-5765-46AA-B400-EEED4FBC7E96}" type="presParOf" srcId="{BA5BB6E3-C381-4AC3-81DE-EB71217B7F75}" destId="{81CDB8A8-3FC5-4F1A-BB1C-7A440F847F58}" srcOrd="0" destOrd="0" presId="urn:diagrams.loki3.com/TabbedArc+Icon#1"/>
    <dgm:cxn modelId="{2584678B-5E31-413F-A312-EE356D631B78}" type="presParOf" srcId="{BA5BB6E3-C381-4AC3-81DE-EB71217B7F75}" destId="{40934E0B-28B3-4CB9-8976-7A6A12C1A1FB}" srcOrd="1" destOrd="0" presId="urn:diagrams.loki3.com/TabbedArc+Icon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918C5DE-D0AC-4D49-9DC8-FE105B99BFD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4E3C57-5B61-48B2-B607-19E3D4D03319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Feature Extraction</a:t>
          </a:r>
        </a:p>
      </dgm:t>
    </dgm:pt>
    <dgm:pt modelId="{13124676-BF4E-444F-97BC-E218052B6453}" type="parTrans" cxnId="{7545421E-D863-4DAD-A0E2-F3711C675F6E}">
      <dgm:prSet/>
      <dgm:spPr/>
      <dgm:t>
        <a:bodyPr/>
        <a:lstStyle/>
        <a:p>
          <a:endParaRPr lang="en-US"/>
        </a:p>
      </dgm:t>
    </dgm:pt>
    <dgm:pt modelId="{E2CF5B5D-780F-4AAB-956B-6E2C5B505163}" type="sibTrans" cxnId="{7545421E-D863-4DAD-A0E2-F3711C675F6E}">
      <dgm:prSet/>
      <dgm:spPr/>
      <dgm:t>
        <a:bodyPr/>
        <a:lstStyle/>
        <a:p>
          <a:endParaRPr lang="en-US"/>
        </a:p>
      </dgm:t>
    </dgm:pt>
    <dgm:pt modelId="{C3BA4FB0-EAE5-4604-9A35-228E10D08318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Feature Selection</a:t>
          </a:r>
        </a:p>
      </dgm:t>
    </dgm:pt>
    <dgm:pt modelId="{56C2E6AF-2EFD-4699-8377-D3F0BCD541C9}" type="parTrans" cxnId="{2C16291D-4013-4856-90B1-D6EDED1303AE}">
      <dgm:prSet/>
      <dgm:spPr/>
      <dgm:t>
        <a:bodyPr/>
        <a:lstStyle/>
        <a:p>
          <a:endParaRPr lang="en-US"/>
        </a:p>
      </dgm:t>
    </dgm:pt>
    <dgm:pt modelId="{2BA49354-6FA1-467C-94E6-69472881847E}" type="sibTrans" cxnId="{2C16291D-4013-4856-90B1-D6EDED1303AE}">
      <dgm:prSet/>
      <dgm:spPr/>
      <dgm:t>
        <a:bodyPr/>
        <a:lstStyle/>
        <a:p>
          <a:endParaRPr lang="en-US"/>
        </a:p>
      </dgm:t>
    </dgm:pt>
    <dgm:pt modelId="{1B226F6D-86E8-4080-988F-063B5C5BB623}">
      <dgm:prSet phldrT="[Text]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Wrapper based</a:t>
          </a:r>
        </a:p>
      </dgm:t>
    </dgm:pt>
    <dgm:pt modelId="{5E5DC429-CA55-4912-B519-D9241304A803}" type="parTrans" cxnId="{2B07DA9E-D6B4-45F9-86C9-600A2C712273}">
      <dgm:prSet/>
      <dgm:spPr/>
      <dgm:t>
        <a:bodyPr/>
        <a:lstStyle/>
        <a:p>
          <a:endParaRPr lang="en-US"/>
        </a:p>
      </dgm:t>
    </dgm:pt>
    <dgm:pt modelId="{5AD788AB-7A83-4E0F-9F34-AB8E26587507}" type="sibTrans" cxnId="{2B07DA9E-D6B4-45F9-86C9-600A2C712273}">
      <dgm:prSet/>
      <dgm:spPr/>
      <dgm:t>
        <a:bodyPr/>
        <a:lstStyle/>
        <a:p>
          <a:endParaRPr lang="en-US"/>
        </a:p>
      </dgm:t>
    </dgm:pt>
    <dgm:pt modelId="{2D9ED43D-55BA-41B1-BA53-940B02CDC306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Filter based</a:t>
          </a:r>
        </a:p>
      </dgm:t>
    </dgm:pt>
    <dgm:pt modelId="{EEFFBB98-4835-48AA-81A1-12BEB94BA049}" type="parTrans" cxnId="{51FCF809-CA84-4444-AF0D-3DF1D8400F71}">
      <dgm:prSet/>
      <dgm:spPr/>
      <dgm:t>
        <a:bodyPr/>
        <a:lstStyle/>
        <a:p>
          <a:endParaRPr lang="en-US"/>
        </a:p>
      </dgm:t>
    </dgm:pt>
    <dgm:pt modelId="{29BD2AB3-FFC3-44A0-AC08-80BCD31B7322}" type="sibTrans" cxnId="{51FCF809-CA84-4444-AF0D-3DF1D8400F71}">
      <dgm:prSet/>
      <dgm:spPr/>
      <dgm:t>
        <a:bodyPr/>
        <a:lstStyle/>
        <a:p>
          <a:endParaRPr lang="en-US"/>
        </a:p>
      </dgm:t>
    </dgm:pt>
    <dgm:pt modelId="{C127BFE0-A968-4044-B3EE-16D72F1FDD9D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Dimension Reduction</a:t>
          </a:r>
        </a:p>
      </dgm:t>
    </dgm:pt>
    <dgm:pt modelId="{845F7032-0081-4012-87A1-BB5F2F1D1C26}" type="parTrans" cxnId="{20294627-0D35-45BE-8BBC-AC5EA28854C9}">
      <dgm:prSet/>
      <dgm:spPr/>
      <dgm:t>
        <a:bodyPr/>
        <a:lstStyle/>
        <a:p>
          <a:endParaRPr lang="en-US"/>
        </a:p>
      </dgm:t>
    </dgm:pt>
    <dgm:pt modelId="{28580AC5-4AEE-4785-ACF8-81D9751324EC}" type="sibTrans" cxnId="{20294627-0D35-45BE-8BBC-AC5EA28854C9}">
      <dgm:prSet/>
      <dgm:spPr/>
      <dgm:t>
        <a:bodyPr/>
        <a:lstStyle/>
        <a:p>
          <a:endParaRPr lang="en-US"/>
        </a:p>
      </dgm:t>
    </dgm:pt>
    <dgm:pt modelId="{1398B793-0B25-44DF-9838-70714565CE12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LDA</a:t>
          </a:r>
        </a:p>
      </dgm:t>
    </dgm:pt>
    <dgm:pt modelId="{52098476-09B1-4F4C-97D6-0DBEB54FAFB8}" type="parTrans" cxnId="{26AF42F5-5EF8-4C39-BEFA-78F947F69197}">
      <dgm:prSet/>
      <dgm:spPr/>
      <dgm:t>
        <a:bodyPr/>
        <a:lstStyle/>
        <a:p>
          <a:endParaRPr lang="en-US"/>
        </a:p>
      </dgm:t>
    </dgm:pt>
    <dgm:pt modelId="{BEE90746-C9CA-4A85-A66B-20F321C36D81}" type="sibTrans" cxnId="{26AF42F5-5EF8-4C39-BEFA-78F947F69197}">
      <dgm:prSet/>
      <dgm:spPr/>
      <dgm:t>
        <a:bodyPr/>
        <a:lstStyle/>
        <a:p>
          <a:endParaRPr lang="en-US"/>
        </a:p>
      </dgm:t>
    </dgm:pt>
    <dgm:pt modelId="{3FB013DA-3976-4976-B1D4-CA243EC235C5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PCA</a:t>
          </a:r>
        </a:p>
      </dgm:t>
    </dgm:pt>
    <dgm:pt modelId="{163A0513-490F-4A72-BEC3-6D9D72F788C2}" type="parTrans" cxnId="{51AA0AFA-C684-4701-9BC6-7F251651F0FB}">
      <dgm:prSet/>
      <dgm:spPr/>
      <dgm:t>
        <a:bodyPr/>
        <a:lstStyle/>
        <a:p>
          <a:endParaRPr lang="en-US"/>
        </a:p>
      </dgm:t>
    </dgm:pt>
    <dgm:pt modelId="{339F525B-18AC-4605-A477-5B1201CF39B7}" type="sibTrans" cxnId="{51AA0AFA-C684-4701-9BC6-7F251651F0FB}">
      <dgm:prSet/>
      <dgm:spPr/>
      <dgm:t>
        <a:bodyPr/>
        <a:lstStyle/>
        <a:p>
          <a:endParaRPr lang="en-US"/>
        </a:p>
      </dgm:t>
    </dgm:pt>
    <dgm:pt modelId="{08F4BEF5-82D9-4420-9D05-336F2D3634CC}" type="pres">
      <dgm:prSet presAssocID="{2918C5DE-D0AC-4D49-9DC8-FE105B99BFD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6C59DE3-4706-4854-A509-9187DAECF554}" type="pres">
      <dgm:prSet presAssocID="{344E3C57-5B61-48B2-B607-19E3D4D03319}" presName="hierRoot1" presStyleCnt="0"/>
      <dgm:spPr/>
    </dgm:pt>
    <dgm:pt modelId="{5DEE49D7-E627-4035-BE53-765E82EA2331}" type="pres">
      <dgm:prSet presAssocID="{344E3C57-5B61-48B2-B607-19E3D4D03319}" presName="composite" presStyleCnt="0"/>
      <dgm:spPr/>
    </dgm:pt>
    <dgm:pt modelId="{B4919906-BCB1-4314-BE52-84DA8D94AC80}" type="pres">
      <dgm:prSet presAssocID="{344E3C57-5B61-48B2-B607-19E3D4D03319}" presName="background" presStyleLbl="node0" presStyleIdx="0" presStyleCnt="1"/>
      <dgm:spPr/>
    </dgm:pt>
    <dgm:pt modelId="{4D1038B4-D98D-424A-AF19-5663BC84F187}" type="pres">
      <dgm:prSet presAssocID="{344E3C57-5B61-48B2-B607-19E3D4D03319}" presName="text" presStyleLbl="fgAcc0" presStyleIdx="0" presStyleCnt="1">
        <dgm:presLayoutVars>
          <dgm:chPref val="3"/>
        </dgm:presLayoutVars>
      </dgm:prSet>
      <dgm:spPr/>
    </dgm:pt>
    <dgm:pt modelId="{2E9DEFB0-E692-42AA-AA58-850EB1EFD3D2}" type="pres">
      <dgm:prSet presAssocID="{344E3C57-5B61-48B2-B607-19E3D4D03319}" presName="hierChild2" presStyleCnt="0"/>
      <dgm:spPr/>
    </dgm:pt>
    <dgm:pt modelId="{46678F94-EDF4-4EB9-826B-084CD5E64317}" type="pres">
      <dgm:prSet presAssocID="{56C2E6AF-2EFD-4699-8377-D3F0BCD541C9}" presName="Name10" presStyleLbl="parChTrans1D2" presStyleIdx="0" presStyleCnt="2"/>
      <dgm:spPr/>
    </dgm:pt>
    <dgm:pt modelId="{8BD71B8E-71AE-4F4D-9FBF-82D57EFC9EA8}" type="pres">
      <dgm:prSet presAssocID="{C3BA4FB0-EAE5-4604-9A35-228E10D08318}" presName="hierRoot2" presStyleCnt="0"/>
      <dgm:spPr/>
    </dgm:pt>
    <dgm:pt modelId="{1CC63986-73F9-4476-BC02-55AB439128A7}" type="pres">
      <dgm:prSet presAssocID="{C3BA4FB0-EAE5-4604-9A35-228E10D08318}" presName="composite2" presStyleCnt="0"/>
      <dgm:spPr/>
    </dgm:pt>
    <dgm:pt modelId="{131088AD-75E9-403A-B292-E33DD9A681BC}" type="pres">
      <dgm:prSet presAssocID="{C3BA4FB0-EAE5-4604-9A35-228E10D08318}" presName="background2" presStyleLbl="node2" presStyleIdx="0" presStyleCnt="2"/>
      <dgm:spPr/>
    </dgm:pt>
    <dgm:pt modelId="{1FDABDE4-46C4-4032-B1AA-910449A5EA76}" type="pres">
      <dgm:prSet presAssocID="{C3BA4FB0-EAE5-4604-9A35-228E10D08318}" presName="text2" presStyleLbl="fgAcc2" presStyleIdx="0" presStyleCnt="2">
        <dgm:presLayoutVars>
          <dgm:chPref val="3"/>
        </dgm:presLayoutVars>
      </dgm:prSet>
      <dgm:spPr/>
    </dgm:pt>
    <dgm:pt modelId="{59CB2A76-B74E-464A-8440-CB80AE8FCEA5}" type="pres">
      <dgm:prSet presAssocID="{C3BA4FB0-EAE5-4604-9A35-228E10D08318}" presName="hierChild3" presStyleCnt="0"/>
      <dgm:spPr/>
    </dgm:pt>
    <dgm:pt modelId="{BC1BE255-72C8-4D4A-9B42-D52BC860E792}" type="pres">
      <dgm:prSet presAssocID="{5E5DC429-CA55-4912-B519-D9241304A803}" presName="Name17" presStyleLbl="parChTrans1D3" presStyleIdx="0" presStyleCnt="4"/>
      <dgm:spPr/>
    </dgm:pt>
    <dgm:pt modelId="{148C8FE7-7896-46EC-AC97-B189D72C4202}" type="pres">
      <dgm:prSet presAssocID="{1B226F6D-86E8-4080-988F-063B5C5BB623}" presName="hierRoot3" presStyleCnt="0"/>
      <dgm:spPr/>
    </dgm:pt>
    <dgm:pt modelId="{289AC6F8-CD4E-4A9F-A12E-24F72C1E9376}" type="pres">
      <dgm:prSet presAssocID="{1B226F6D-86E8-4080-988F-063B5C5BB623}" presName="composite3" presStyleCnt="0"/>
      <dgm:spPr/>
    </dgm:pt>
    <dgm:pt modelId="{EAB552EF-2D51-410C-83D1-0E16C9B0BE8D}" type="pres">
      <dgm:prSet presAssocID="{1B226F6D-86E8-4080-988F-063B5C5BB623}" presName="background3" presStyleLbl="node3" presStyleIdx="0" presStyleCnt="4"/>
      <dgm:spPr/>
    </dgm:pt>
    <dgm:pt modelId="{A076DA5C-6A5F-46B2-A970-38255F041118}" type="pres">
      <dgm:prSet presAssocID="{1B226F6D-86E8-4080-988F-063B5C5BB623}" presName="text3" presStyleLbl="fgAcc3" presStyleIdx="0" presStyleCnt="4">
        <dgm:presLayoutVars>
          <dgm:chPref val="3"/>
        </dgm:presLayoutVars>
      </dgm:prSet>
      <dgm:spPr/>
    </dgm:pt>
    <dgm:pt modelId="{01DFBE3E-BB5A-4610-BFE1-34958DE47CD6}" type="pres">
      <dgm:prSet presAssocID="{1B226F6D-86E8-4080-988F-063B5C5BB623}" presName="hierChild4" presStyleCnt="0"/>
      <dgm:spPr/>
    </dgm:pt>
    <dgm:pt modelId="{A4840D67-253C-4E35-AAB1-D8301907377C}" type="pres">
      <dgm:prSet presAssocID="{EEFFBB98-4835-48AA-81A1-12BEB94BA049}" presName="Name17" presStyleLbl="parChTrans1D3" presStyleIdx="1" presStyleCnt="4"/>
      <dgm:spPr/>
    </dgm:pt>
    <dgm:pt modelId="{3A5340DB-01DE-4258-9531-4100E5FB8966}" type="pres">
      <dgm:prSet presAssocID="{2D9ED43D-55BA-41B1-BA53-940B02CDC306}" presName="hierRoot3" presStyleCnt="0"/>
      <dgm:spPr/>
    </dgm:pt>
    <dgm:pt modelId="{997EC7F1-50D8-4051-9B8E-FA1DDE89E605}" type="pres">
      <dgm:prSet presAssocID="{2D9ED43D-55BA-41B1-BA53-940B02CDC306}" presName="composite3" presStyleCnt="0"/>
      <dgm:spPr/>
    </dgm:pt>
    <dgm:pt modelId="{2142ED56-AED5-430B-BA7F-042F427DEE13}" type="pres">
      <dgm:prSet presAssocID="{2D9ED43D-55BA-41B1-BA53-940B02CDC306}" presName="background3" presStyleLbl="node3" presStyleIdx="1" presStyleCnt="4"/>
      <dgm:spPr/>
    </dgm:pt>
    <dgm:pt modelId="{45C8CC09-9CD6-4707-9212-C3137C1C6618}" type="pres">
      <dgm:prSet presAssocID="{2D9ED43D-55BA-41B1-BA53-940B02CDC306}" presName="text3" presStyleLbl="fgAcc3" presStyleIdx="1" presStyleCnt="4">
        <dgm:presLayoutVars>
          <dgm:chPref val="3"/>
        </dgm:presLayoutVars>
      </dgm:prSet>
      <dgm:spPr/>
    </dgm:pt>
    <dgm:pt modelId="{3C9D2377-927D-4226-86F6-201F6EEDBADA}" type="pres">
      <dgm:prSet presAssocID="{2D9ED43D-55BA-41B1-BA53-940B02CDC306}" presName="hierChild4" presStyleCnt="0"/>
      <dgm:spPr/>
    </dgm:pt>
    <dgm:pt modelId="{9FB29B05-20C2-4034-91C1-48EB28DECF1D}" type="pres">
      <dgm:prSet presAssocID="{845F7032-0081-4012-87A1-BB5F2F1D1C26}" presName="Name10" presStyleLbl="parChTrans1D2" presStyleIdx="1" presStyleCnt="2"/>
      <dgm:spPr/>
    </dgm:pt>
    <dgm:pt modelId="{1E7058F6-B492-4404-A155-75C062C0DC54}" type="pres">
      <dgm:prSet presAssocID="{C127BFE0-A968-4044-B3EE-16D72F1FDD9D}" presName="hierRoot2" presStyleCnt="0"/>
      <dgm:spPr/>
    </dgm:pt>
    <dgm:pt modelId="{DC5F76A5-C2D1-4B8B-8EA2-E66022E98AA5}" type="pres">
      <dgm:prSet presAssocID="{C127BFE0-A968-4044-B3EE-16D72F1FDD9D}" presName="composite2" presStyleCnt="0"/>
      <dgm:spPr/>
    </dgm:pt>
    <dgm:pt modelId="{93E3B681-D63A-4DC6-9022-FE6411B1FF79}" type="pres">
      <dgm:prSet presAssocID="{C127BFE0-A968-4044-B3EE-16D72F1FDD9D}" presName="background2" presStyleLbl="node2" presStyleIdx="1" presStyleCnt="2"/>
      <dgm:spPr/>
    </dgm:pt>
    <dgm:pt modelId="{EF264D33-A258-4A93-AE4F-DD004C5F5648}" type="pres">
      <dgm:prSet presAssocID="{C127BFE0-A968-4044-B3EE-16D72F1FDD9D}" presName="text2" presStyleLbl="fgAcc2" presStyleIdx="1" presStyleCnt="2">
        <dgm:presLayoutVars>
          <dgm:chPref val="3"/>
        </dgm:presLayoutVars>
      </dgm:prSet>
      <dgm:spPr/>
    </dgm:pt>
    <dgm:pt modelId="{B95E24B1-5A48-46E1-8DCF-1988E94D1915}" type="pres">
      <dgm:prSet presAssocID="{C127BFE0-A968-4044-B3EE-16D72F1FDD9D}" presName="hierChild3" presStyleCnt="0"/>
      <dgm:spPr/>
    </dgm:pt>
    <dgm:pt modelId="{5D095ACC-AF00-4812-A147-B214ED6C04FD}" type="pres">
      <dgm:prSet presAssocID="{52098476-09B1-4F4C-97D6-0DBEB54FAFB8}" presName="Name17" presStyleLbl="parChTrans1D3" presStyleIdx="2" presStyleCnt="4"/>
      <dgm:spPr/>
    </dgm:pt>
    <dgm:pt modelId="{D708CFD9-DF71-44E0-8F99-45835EBDDA2F}" type="pres">
      <dgm:prSet presAssocID="{1398B793-0B25-44DF-9838-70714565CE12}" presName="hierRoot3" presStyleCnt="0"/>
      <dgm:spPr/>
    </dgm:pt>
    <dgm:pt modelId="{807FAADA-5C0D-43B6-9D12-026B248E8DEB}" type="pres">
      <dgm:prSet presAssocID="{1398B793-0B25-44DF-9838-70714565CE12}" presName="composite3" presStyleCnt="0"/>
      <dgm:spPr/>
    </dgm:pt>
    <dgm:pt modelId="{98C8F9D7-35E1-44AD-A56B-441B99D92BE6}" type="pres">
      <dgm:prSet presAssocID="{1398B793-0B25-44DF-9838-70714565CE12}" presName="background3" presStyleLbl="node3" presStyleIdx="2" presStyleCnt="4"/>
      <dgm:spPr/>
    </dgm:pt>
    <dgm:pt modelId="{1A9F205B-A37B-43DF-8202-B74B16855C3E}" type="pres">
      <dgm:prSet presAssocID="{1398B793-0B25-44DF-9838-70714565CE12}" presName="text3" presStyleLbl="fgAcc3" presStyleIdx="2" presStyleCnt="4">
        <dgm:presLayoutVars>
          <dgm:chPref val="3"/>
        </dgm:presLayoutVars>
      </dgm:prSet>
      <dgm:spPr/>
    </dgm:pt>
    <dgm:pt modelId="{F2B38857-D69C-4A40-827D-98D314A33515}" type="pres">
      <dgm:prSet presAssocID="{1398B793-0B25-44DF-9838-70714565CE12}" presName="hierChild4" presStyleCnt="0"/>
      <dgm:spPr/>
    </dgm:pt>
    <dgm:pt modelId="{C8683AAC-4CC4-4B6A-94A4-81D38C819064}" type="pres">
      <dgm:prSet presAssocID="{163A0513-490F-4A72-BEC3-6D9D72F788C2}" presName="Name17" presStyleLbl="parChTrans1D3" presStyleIdx="3" presStyleCnt="4"/>
      <dgm:spPr/>
    </dgm:pt>
    <dgm:pt modelId="{102141FE-FB70-4981-8BC1-D97D3BB16E92}" type="pres">
      <dgm:prSet presAssocID="{3FB013DA-3976-4976-B1D4-CA243EC235C5}" presName="hierRoot3" presStyleCnt="0"/>
      <dgm:spPr/>
    </dgm:pt>
    <dgm:pt modelId="{1C0CEEC7-3BF2-4BD8-96B0-56F77D527627}" type="pres">
      <dgm:prSet presAssocID="{3FB013DA-3976-4976-B1D4-CA243EC235C5}" presName="composite3" presStyleCnt="0"/>
      <dgm:spPr/>
    </dgm:pt>
    <dgm:pt modelId="{B615A817-BAC9-4018-BB43-112D606D2A75}" type="pres">
      <dgm:prSet presAssocID="{3FB013DA-3976-4976-B1D4-CA243EC235C5}" presName="background3" presStyleLbl="node3" presStyleIdx="3" presStyleCnt="4"/>
      <dgm:spPr/>
    </dgm:pt>
    <dgm:pt modelId="{45F91C69-0416-4837-86AF-9711A104ED04}" type="pres">
      <dgm:prSet presAssocID="{3FB013DA-3976-4976-B1D4-CA243EC235C5}" presName="text3" presStyleLbl="fgAcc3" presStyleIdx="3" presStyleCnt="4">
        <dgm:presLayoutVars>
          <dgm:chPref val="3"/>
        </dgm:presLayoutVars>
      </dgm:prSet>
      <dgm:spPr/>
    </dgm:pt>
    <dgm:pt modelId="{83243E5C-F9FB-4228-9D2A-56781C03D854}" type="pres">
      <dgm:prSet presAssocID="{3FB013DA-3976-4976-B1D4-CA243EC235C5}" presName="hierChild4" presStyleCnt="0"/>
      <dgm:spPr/>
    </dgm:pt>
  </dgm:ptLst>
  <dgm:cxnLst>
    <dgm:cxn modelId="{51FCF809-CA84-4444-AF0D-3DF1D8400F71}" srcId="{C3BA4FB0-EAE5-4604-9A35-228E10D08318}" destId="{2D9ED43D-55BA-41B1-BA53-940B02CDC306}" srcOrd="1" destOrd="0" parTransId="{EEFFBB98-4835-48AA-81A1-12BEB94BA049}" sibTransId="{29BD2AB3-FFC3-44A0-AC08-80BCD31B7322}"/>
    <dgm:cxn modelId="{2C2CD014-FD6B-4198-87D6-86CF36537EBC}" type="presOf" srcId="{EEFFBB98-4835-48AA-81A1-12BEB94BA049}" destId="{A4840D67-253C-4E35-AAB1-D8301907377C}" srcOrd="0" destOrd="0" presId="urn:microsoft.com/office/officeart/2005/8/layout/hierarchy1"/>
    <dgm:cxn modelId="{2C16291D-4013-4856-90B1-D6EDED1303AE}" srcId="{344E3C57-5B61-48B2-B607-19E3D4D03319}" destId="{C3BA4FB0-EAE5-4604-9A35-228E10D08318}" srcOrd="0" destOrd="0" parTransId="{56C2E6AF-2EFD-4699-8377-D3F0BCD541C9}" sibTransId="{2BA49354-6FA1-467C-94E6-69472881847E}"/>
    <dgm:cxn modelId="{7545421E-D863-4DAD-A0E2-F3711C675F6E}" srcId="{2918C5DE-D0AC-4D49-9DC8-FE105B99BFD9}" destId="{344E3C57-5B61-48B2-B607-19E3D4D03319}" srcOrd="0" destOrd="0" parTransId="{13124676-BF4E-444F-97BC-E218052B6453}" sibTransId="{E2CF5B5D-780F-4AAB-956B-6E2C5B505163}"/>
    <dgm:cxn modelId="{480DB223-48B8-4D1A-8A82-0F382B1F90B3}" type="presOf" srcId="{5E5DC429-CA55-4912-B519-D9241304A803}" destId="{BC1BE255-72C8-4D4A-9B42-D52BC860E792}" srcOrd="0" destOrd="0" presId="urn:microsoft.com/office/officeart/2005/8/layout/hierarchy1"/>
    <dgm:cxn modelId="{20294627-0D35-45BE-8BBC-AC5EA28854C9}" srcId="{344E3C57-5B61-48B2-B607-19E3D4D03319}" destId="{C127BFE0-A968-4044-B3EE-16D72F1FDD9D}" srcOrd="1" destOrd="0" parTransId="{845F7032-0081-4012-87A1-BB5F2F1D1C26}" sibTransId="{28580AC5-4AEE-4785-ACF8-81D9751324EC}"/>
    <dgm:cxn modelId="{E3C6102E-69DC-458A-AA7F-C153E05F5C1D}" type="presOf" srcId="{344E3C57-5B61-48B2-B607-19E3D4D03319}" destId="{4D1038B4-D98D-424A-AF19-5663BC84F187}" srcOrd="0" destOrd="0" presId="urn:microsoft.com/office/officeart/2005/8/layout/hierarchy1"/>
    <dgm:cxn modelId="{0EF60263-7DC5-40FB-AB21-A195591EDAD0}" type="presOf" srcId="{3FB013DA-3976-4976-B1D4-CA243EC235C5}" destId="{45F91C69-0416-4837-86AF-9711A104ED04}" srcOrd="0" destOrd="0" presId="urn:microsoft.com/office/officeart/2005/8/layout/hierarchy1"/>
    <dgm:cxn modelId="{02BA8154-3A05-4354-8312-15114E4D5840}" type="presOf" srcId="{1398B793-0B25-44DF-9838-70714565CE12}" destId="{1A9F205B-A37B-43DF-8202-B74B16855C3E}" srcOrd="0" destOrd="0" presId="urn:microsoft.com/office/officeart/2005/8/layout/hierarchy1"/>
    <dgm:cxn modelId="{9FBDB254-2675-4505-B78F-471769F91B59}" type="presOf" srcId="{C127BFE0-A968-4044-B3EE-16D72F1FDD9D}" destId="{EF264D33-A258-4A93-AE4F-DD004C5F5648}" srcOrd="0" destOrd="0" presId="urn:microsoft.com/office/officeart/2005/8/layout/hierarchy1"/>
    <dgm:cxn modelId="{2B07DA9E-D6B4-45F9-86C9-600A2C712273}" srcId="{C3BA4FB0-EAE5-4604-9A35-228E10D08318}" destId="{1B226F6D-86E8-4080-988F-063B5C5BB623}" srcOrd="0" destOrd="0" parTransId="{5E5DC429-CA55-4912-B519-D9241304A803}" sibTransId="{5AD788AB-7A83-4E0F-9F34-AB8E26587507}"/>
    <dgm:cxn modelId="{BFEF239F-1E7B-4D2A-918C-5EE9DE005570}" type="presOf" srcId="{C3BA4FB0-EAE5-4604-9A35-228E10D08318}" destId="{1FDABDE4-46C4-4032-B1AA-910449A5EA76}" srcOrd="0" destOrd="0" presId="urn:microsoft.com/office/officeart/2005/8/layout/hierarchy1"/>
    <dgm:cxn modelId="{2F46F6A3-4629-4326-A1B8-218322F421E1}" type="presOf" srcId="{845F7032-0081-4012-87A1-BB5F2F1D1C26}" destId="{9FB29B05-20C2-4034-91C1-48EB28DECF1D}" srcOrd="0" destOrd="0" presId="urn:microsoft.com/office/officeart/2005/8/layout/hierarchy1"/>
    <dgm:cxn modelId="{395712AA-2601-4E59-B620-17C2DD7D7FB5}" type="presOf" srcId="{56C2E6AF-2EFD-4699-8377-D3F0BCD541C9}" destId="{46678F94-EDF4-4EB9-826B-084CD5E64317}" srcOrd="0" destOrd="0" presId="urn:microsoft.com/office/officeart/2005/8/layout/hierarchy1"/>
    <dgm:cxn modelId="{9F4CE3AC-C4F4-4587-9FF4-135F0AF9789A}" type="presOf" srcId="{52098476-09B1-4F4C-97D6-0DBEB54FAFB8}" destId="{5D095ACC-AF00-4812-A147-B214ED6C04FD}" srcOrd="0" destOrd="0" presId="urn:microsoft.com/office/officeart/2005/8/layout/hierarchy1"/>
    <dgm:cxn modelId="{E8CEC8C9-F59C-4203-87F4-D04D390B386D}" type="presOf" srcId="{1B226F6D-86E8-4080-988F-063B5C5BB623}" destId="{A076DA5C-6A5F-46B2-A970-38255F041118}" srcOrd="0" destOrd="0" presId="urn:microsoft.com/office/officeart/2005/8/layout/hierarchy1"/>
    <dgm:cxn modelId="{2189D6CC-6F7F-4E05-B58F-38B70180B698}" type="presOf" srcId="{2918C5DE-D0AC-4D49-9DC8-FE105B99BFD9}" destId="{08F4BEF5-82D9-4420-9D05-336F2D3634CC}" srcOrd="0" destOrd="0" presId="urn:microsoft.com/office/officeart/2005/8/layout/hierarchy1"/>
    <dgm:cxn modelId="{6D9154E9-DD32-458C-A6E1-33135F5C6E00}" type="presOf" srcId="{2D9ED43D-55BA-41B1-BA53-940B02CDC306}" destId="{45C8CC09-9CD6-4707-9212-C3137C1C6618}" srcOrd="0" destOrd="0" presId="urn:microsoft.com/office/officeart/2005/8/layout/hierarchy1"/>
    <dgm:cxn modelId="{26AF42F5-5EF8-4C39-BEFA-78F947F69197}" srcId="{C127BFE0-A968-4044-B3EE-16D72F1FDD9D}" destId="{1398B793-0B25-44DF-9838-70714565CE12}" srcOrd="0" destOrd="0" parTransId="{52098476-09B1-4F4C-97D6-0DBEB54FAFB8}" sibTransId="{BEE90746-C9CA-4A85-A66B-20F321C36D81}"/>
    <dgm:cxn modelId="{51AA0AFA-C684-4701-9BC6-7F251651F0FB}" srcId="{C127BFE0-A968-4044-B3EE-16D72F1FDD9D}" destId="{3FB013DA-3976-4976-B1D4-CA243EC235C5}" srcOrd="1" destOrd="0" parTransId="{163A0513-490F-4A72-BEC3-6D9D72F788C2}" sibTransId="{339F525B-18AC-4605-A477-5B1201CF39B7}"/>
    <dgm:cxn modelId="{627089FC-7F5E-4F72-B64A-7F1A4C7A019C}" type="presOf" srcId="{163A0513-490F-4A72-BEC3-6D9D72F788C2}" destId="{C8683AAC-4CC4-4B6A-94A4-81D38C819064}" srcOrd="0" destOrd="0" presId="urn:microsoft.com/office/officeart/2005/8/layout/hierarchy1"/>
    <dgm:cxn modelId="{D4AAA8AC-8042-4979-82C3-515322824ED2}" type="presParOf" srcId="{08F4BEF5-82D9-4420-9D05-336F2D3634CC}" destId="{B6C59DE3-4706-4854-A509-9187DAECF554}" srcOrd="0" destOrd="0" presId="urn:microsoft.com/office/officeart/2005/8/layout/hierarchy1"/>
    <dgm:cxn modelId="{C20C05B0-97A1-4CCF-A0B4-272CD032CBAE}" type="presParOf" srcId="{B6C59DE3-4706-4854-A509-9187DAECF554}" destId="{5DEE49D7-E627-4035-BE53-765E82EA2331}" srcOrd="0" destOrd="0" presId="urn:microsoft.com/office/officeart/2005/8/layout/hierarchy1"/>
    <dgm:cxn modelId="{3286687C-4394-465E-AC88-C33A78E93F7E}" type="presParOf" srcId="{5DEE49D7-E627-4035-BE53-765E82EA2331}" destId="{B4919906-BCB1-4314-BE52-84DA8D94AC80}" srcOrd="0" destOrd="0" presId="urn:microsoft.com/office/officeart/2005/8/layout/hierarchy1"/>
    <dgm:cxn modelId="{9F5B4546-82BF-4FF0-9736-5BABAF3963EB}" type="presParOf" srcId="{5DEE49D7-E627-4035-BE53-765E82EA2331}" destId="{4D1038B4-D98D-424A-AF19-5663BC84F187}" srcOrd="1" destOrd="0" presId="urn:microsoft.com/office/officeart/2005/8/layout/hierarchy1"/>
    <dgm:cxn modelId="{66661801-0B1D-4B4B-9F71-353B972AC2FE}" type="presParOf" srcId="{B6C59DE3-4706-4854-A509-9187DAECF554}" destId="{2E9DEFB0-E692-42AA-AA58-850EB1EFD3D2}" srcOrd="1" destOrd="0" presId="urn:microsoft.com/office/officeart/2005/8/layout/hierarchy1"/>
    <dgm:cxn modelId="{A3B0A0A6-DD12-43DB-A228-C21553385C2A}" type="presParOf" srcId="{2E9DEFB0-E692-42AA-AA58-850EB1EFD3D2}" destId="{46678F94-EDF4-4EB9-826B-084CD5E64317}" srcOrd="0" destOrd="0" presId="urn:microsoft.com/office/officeart/2005/8/layout/hierarchy1"/>
    <dgm:cxn modelId="{D8C09736-AACB-43B9-BEC0-CF8E7C8A648B}" type="presParOf" srcId="{2E9DEFB0-E692-42AA-AA58-850EB1EFD3D2}" destId="{8BD71B8E-71AE-4F4D-9FBF-82D57EFC9EA8}" srcOrd="1" destOrd="0" presId="urn:microsoft.com/office/officeart/2005/8/layout/hierarchy1"/>
    <dgm:cxn modelId="{B6528C90-32CF-4D94-B616-816EAE260FE7}" type="presParOf" srcId="{8BD71B8E-71AE-4F4D-9FBF-82D57EFC9EA8}" destId="{1CC63986-73F9-4476-BC02-55AB439128A7}" srcOrd="0" destOrd="0" presId="urn:microsoft.com/office/officeart/2005/8/layout/hierarchy1"/>
    <dgm:cxn modelId="{36CD6310-9D2B-4D69-827E-50FAE6C92025}" type="presParOf" srcId="{1CC63986-73F9-4476-BC02-55AB439128A7}" destId="{131088AD-75E9-403A-B292-E33DD9A681BC}" srcOrd="0" destOrd="0" presId="urn:microsoft.com/office/officeart/2005/8/layout/hierarchy1"/>
    <dgm:cxn modelId="{946547DE-8A77-48B0-B01D-24724FA7229F}" type="presParOf" srcId="{1CC63986-73F9-4476-BC02-55AB439128A7}" destId="{1FDABDE4-46C4-4032-B1AA-910449A5EA76}" srcOrd="1" destOrd="0" presId="urn:microsoft.com/office/officeart/2005/8/layout/hierarchy1"/>
    <dgm:cxn modelId="{6A6278C5-A860-4D11-856F-3820654CFE86}" type="presParOf" srcId="{8BD71B8E-71AE-4F4D-9FBF-82D57EFC9EA8}" destId="{59CB2A76-B74E-464A-8440-CB80AE8FCEA5}" srcOrd="1" destOrd="0" presId="urn:microsoft.com/office/officeart/2005/8/layout/hierarchy1"/>
    <dgm:cxn modelId="{343BC19A-889A-4B31-8EE5-5B2A07035A9E}" type="presParOf" srcId="{59CB2A76-B74E-464A-8440-CB80AE8FCEA5}" destId="{BC1BE255-72C8-4D4A-9B42-D52BC860E792}" srcOrd="0" destOrd="0" presId="urn:microsoft.com/office/officeart/2005/8/layout/hierarchy1"/>
    <dgm:cxn modelId="{5404B13B-9E49-4C20-A792-BD47C9197041}" type="presParOf" srcId="{59CB2A76-B74E-464A-8440-CB80AE8FCEA5}" destId="{148C8FE7-7896-46EC-AC97-B189D72C4202}" srcOrd="1" destOrd="0" presId="urn:microsoft.com/office/officeart/2005/8/layout/hierarchy1"/>
    <dgm:cxn modelId="{48557AFD-C19B-4CE8-A546-0376619680AD}" type="presParOf" srcId="{148C8FE7-7896-46EC-AC97-B189D72C4202}" destId="{289AC6F8-CD4E-4A9F-A12E-24F72C1E9376}" srcOrd="0" destOrd="0" presId="urn:microsoft.com/office/officeart/2005/8/layout/hierarchy1"/>
    <dgm:cxn modelId="{1D78F2F7-5EA9-45EC-A41A-2F8AA595CCBE}" type="presParOf" srcId="{289AC6F8-CD4E-4A9F-A12E-24F72C1E9376}" destId="{EAB552EF-2D51-410C-83D1-0E16C9B0BE8D}" srcOrd="0" destOrd="0" presId="urn:microsoft.com/office/officeart/2005/8/layout/hierarchy1"/>
    <dgm:cxn modelId="{56EF211E-F8F9-4790-BFAA-AEF87B6DD3AB}" type="presParOf" srcId="{289AC6F8-CD4E-4A9F-A12E-24F72C1E9376}" destId="{A076DA5C-6A5F-46B2-A970-38255F041118}" srcOrd="1" destOrd="0" presId="urn:microsoft.com/office/officeart/2005/8/layout/hierarchy1"/>
    <dgm:cxn modelId="{739AB340-DF67-4F5A-B9B5-01F55F5AD015}" type="presParOf" srcId="{148C8FE7-7896-46EC-AC97-B189D72C4202}" destId="{01DFBE3E-BB5A-4610-BFE1-34958DE47CD6}" srcOrd="1" destOrd="0" presId="urn:microsoft.com/office/officeart/2005/8/layout/hierarchy1"/>
    <dgm:cxn modelId="{73D2F81B-2579-4D61-8895-A2E2DFFECD88}" type="presParOf" srcId="{59CB2A76-B74E-464A-8440-CB80AE8FCEA5}" destId="{A4840D67-253C-4E35-AAB1-D8301907377C}" srcOrd="2" destOrd="0" presId="urn:microsoft.com/office/officeart/2005/8/layout/hierarchy1"/>
    <dgm:cxn modelId="{8F33D2BF-3919-457F-ADE6-6DA1CE23099C}" type="presParOf" srcId="{59CB2A76-B74E-464A-8440-CB80AE8FCEA5}" destId="{3A5340DB-01DE-4258-9531-4100E5FB8966}" srcOrd="3" destOrd="0" presId="urn:microsoft.com/office/officeart/2005/8/layout/hierarchy1"/>
    <dgm:cxn modelId="{9A2A9430-50EF-4044-9938-076EE953A4D4}" type="presParOf" srcId="{3A5340DB-01DE-4258-9531-4100E5FB8966}" destId="{997EC7F1-50D8-4051-9B8E-FA1DDE89E605}" srcOrd="0" destOrd="0" presId="urn:microsoft.com/office/officeart/2005/8/layout/hierarchy1"/>
    <dgm:cxn modelId="{C598F124-335F-4325-BB98-5C4C8DB44ED2}" type="presParOf" srcId="{997EC7F1-50D8-4051-9B8E-FA1DDE89E605}" destId="{2142ED56-AED5-430B-BA7F-042F427DEE13}" srcOrd="0" destOrd="0" presId="urn:microsoft.com/office/officeart/2005/8/layout/hierarchy1"/>
    <dgm:cxn modelId="{44F7307D-8DEF-4ADA-9126-64147F1B4909}" type="presParOf" srcId="{997EC7F1-50D8-4051-9B8E-FA1DDE89E605}" destId="{45C8CC09-9CD6-4707-9212-C3137C1C6618}" srcOrd="1" destOrd="0" presId="urn:microsoft.com/office/officeart/2005/8/layout/hierarchy1"/>
    <dgm:cxn modelId="{D7CA9AE8-3A42-48B6-B480-A9598D6319EF}" type="presParOf" srcId="{3A5340DB-01DE-4258-9531-4100E5FB8966}" destId="{3C9D2377-927D-4226-86F6-201F6EEDBADA}" srcOrd="1" destOrd="0" presId="urn:microsoft.com/office/officeart/2005/8/layout/hierarchy1"/>
    <dgm:cxn modelId="{0AD7F113-C99C-42E0-957B-7CF83EEAE854}" type="presParOf" srcId="{2E9DEFB0-E692-42AA-AA58-850EB1EFD3D2}" destId="{9FB29B05-20C2-4034-91C1-48EB28DECF1D}" srcOrd="2" destOrd="0" presId="urn:microsoft.com/office/officeart/2005/8/layout/hierarchy1"/>
    <dgm:cxn modelId="{60D88817-2CFC-4CF3-B174-E616353E6A1A}" type="presParOf" srcId="{2E9DEFB0-E692-42AA-AA58-850EB1EFD3D2}" destId="{1E7058F6-B492-4404-A155-75C062C0DC54}" srcOrd="3" destOrd="0" presId="urn:microsoft.com/office/officeart/2005/8/layout/hierarchy1"/>
    <dgm:cxn modelId="{EEB61E7E-B599-48FE-856F-26D16D677B60}" type="presParOf" srcId="{1E7058F6-B492-4404-A155-75C062C0DC54}" destId="{DC5F76A5-C2D1-4B8B-8EA2-E66022E98AA5}" srcOrd="0" destOrd="0" presId="urn:microsoft.com/office/officeart/2005/8/layout/hierarchy1"/>
    <dgm:cxn modelId="{DD35ACD8-E372-433E-BAE1-87F598EAADB0}" type="presParOf" srcId="{DC5F76A5-C2D1-4B8B-8EA2-E66022E98AA5}" destId="{93E3B681-D63A-4DC6-9022-FE6411B1FF79}" srcOrd="0" destOrd="0" presId="urn:microsoft.com/office/officeart/2005/8/layout/hierarchy1"/>
    <dgm:cxn modelId="{18624F8A-1CBC-430D-969B-86F4AF859E6B}" type="presParOf" srcId="{DC5F76A5-C2D1-4B8B-8EA2-E66022E98AA5}" destId="{EF264D33-A258-4A93-AE4F-DD004C5F5648}" srcOrd="1" destOrd="0" presId="urn:microsoft.com/office/officeart/2005/8/layout/hierarchy1"/>
    <dgm:cxn modelId="{38A35589-D78D-47DD-8528-51BB7217D62C}" type="presParOf" srcId="{1E7058F6-B492-4404-A155-75C062C0DC54}" destId="{B95E24B1-5A48-46E1-8DCF-1988E94D1915}" srcOrd="1" destOrd="0" presId="urn:microsoft.com/office/officeart/2005/8/layout/hierarchy1"/>
    <dgm:cxn modelId="{1107F8DF-F63E-48BE-AE8A-B227581486C3}" type="presParOf" srcId="{B95E24B1-5A48-46E1-8DCF-1988E94D1915}" destId="{5D095ACC-AF00-4812-A147-B214ED6C04FD}" srcOrd="0" destOrd="0" presId="urn:microsoft.com/office/officeart/2005/8/layout/hierarchy1"/>
    <dgm:cxn modelId="{B0147691-7B77-43F0-9FF7-A1F60CE7F60B}" type="presParOf" srcId="{B95E24B1-5A48-46E1-8DCF-1988E94D1915}" destId="{D708CFD9-DF71-44E0-8F99-45835EBDDA2F}" srcOrd="1" destOrd="0" presId="urn:microsoft.com/office/officeart/2005/8/layout/hierarchy1"/>
    <dgm:cxn modelId="{19FFF6EC-61E4-4B67-ACB5-3426E2A91B4C}" type="presParOf" srcId="{D708CFD9-DF71-44E0-8F99-45835EBDDA2F}" destId="{807FAADA-5C0D-43B6-9D12-026B248E8DEB}" srcOrd="0" destOrd="0" presId="urn:microsoft.com/office/officeart/2005/8/layout/hierarchy1"/>
    <dgm:cxn modelId="{03F612D4-6B4E-4B75-AAB1-13E21EADF7CA}" type="presParOf" srcId="{807FAADA-5C0D-43B6-9D12-026B248E8DEB}" destId="{98C8F9D7-35E1-44AD-A56B-441B99D92BE6}" srcOrd="0" destOrd="0" presId="urn:microsoft.com/office/officeart/2005/8/layout/hierarchy1"/>
    <dgm:cxn modelId="{9D0F20CF-0620-485B-901C-BB8FFC9A2106}" type="presParOf" srcId="{807FAADA-5C0D-43B6-9D12-026B248E8DEB}" destId="{1A9F205B-A37B-43DF-8202-B74B16855C3E}" srcOrd="1" destOrd="0" presId="urn:microsoft.com/office/officeart/2005/8/layout/hierarchy1"/>
    <dgm:cxn modelId="{F488D2EE-F223-4EF7-AD7D-6CE473C32F80}" type="presParOf" srcId="{D708CFD9-DF71-44E0-8F99-45835EBDDA2F}" destId="{F2B38857-D69C-4A40-827D-98D314A33515}" srcOrd="1" destOrd="0" presId="urn:microsoft.com/office/officeart/2005/8/layout/hierarchy1"/>
    <dgm:cxn modelId="{63D21AF7-D767-4D15-8C69-462E7CB47FDE}" type="presParOf" srcId="{B95E24B1-5A48-46E1-8DCF-1988E94D1915}" destId="{C8683AAC-4CC4-4B6A-94A4-81D38C819064}" srcOrd="2" destOrd="0" presId="urn:microsoft.com/office/officeart/2005/8/layout/hierarchy1"/>
    <dgm:cxn modelId="{86DFEAA9-6C16-4B7D-96BE-1E94A087CA84}" type="presParOf" srcId="{B95E24B1-5A48-46E1-8DCF-1988E94D1915}" destId="{102141FE-FB70-4981-8BC1-D97D3BB16E92}" srcOrd="3" destOrd="0" presId="urn:microsoft.com/office/officeart/2005/8/layout/hierarchy1"/>
    <dgm:cxn modelId="{52777611-C471-44FE-BC5B-7F68A9C84FD2}" type="presParOf" srcId="{102141FE-FB70-4981-8BC1-D97D3BB16E92}" destId="{1C0CEEC7-3BF2-4BD8-96B0-56F77D527627}" srcOrd="0" destOrd="0" presId="urn:microsoft.com/office/officeart/2005/8/layout/hierarchy1"/>
    <dgm:cxn modelId="{E0A5A135-06C4-4AB6-966B-553FC5BBF0D0}" type="presParOf" srcId="{1C0CEEC7-3BF2-4BD8-96B0-56F77D527627}" destId="{B615A817-BAC9-4018-BB43-112D606D2A75}" srcOrd="0" destOrd="0" presId="urn:microsoft.com/office/officeart/2005/8/layout/hierarchy1"/>
    <dgm:cxn modelId="{8E7E486B-F3ED-4137-84B3-6782A68908E9}" type="presParOf" srcId="{1C0CEEC7-3BF2-4BD8-96B0-56F77D527627}" destId="{45F91C69-0416-4837-86AF-9711A104ED04}" srcOrd="1" destOrd="0" presId="urn:microsoft.com/office/officeart/2005/8/layout/hierarchy1"/>
    <dgm:cxn modelId="{57CDDA8D-FF22-4DBE-AF61-1648F27F3434}" type="presParOf" srcId="{102141FE-FB70-4981-8BC1-D97D3BB16E92}" destId="{83243E5C-F9FB-4228-9D2A-56781C03D85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70B0D03-25BA-4639-AE24-1AE1FE26CA6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2A0AAA-9755-4ADC-B5C1-3328000DA04C}">
      <dgm:prSet phldrT="[Text]"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Possible image problems</a:t>
          </a:r>
        </a:p>
      </dgm:t>
    </dgm:pt>
    <dgm:pt modelId="{9831B2F0-80C7-4A29-B609-A210FF78E347}" type="parTrans" cxnId="{D616436D-A440-4307-A2C2-C107081272A2}">
      <dgm:prSet/>
      <dgm:spPr/>
      <dgm:t>
        <a:bodyPr/>
        <a:lstStyle/>
        <a:p>
          <a:endParaRPr lang="en-US" sz="2400"/>
        </a:p>
      </dgm:t>
    </dgm:pt>
    <dgm:pt modelId="{99FD900B-0B71-4C30-BEC4-4041628093BC}" type="sibTrans" cxnId="{D616436D-A440-4307-A2C2-C107081272A2}">
      <dgm:prSet custT="1"/>
      <dgm:spPr/>
      <dgm:t>
        <a:bodyPr/>
        <a:lstStyle/>
        <a:p>
          <a:endParaRPr lang="en-US" sz="2400"/>
        </a:p>
      </dgm:t>
    </dgm:pt>
    <dgm:pt modelId="{EC6DB763-36CC-4B4E-9C0E-BF2B8E1E5F9D}">
      <dgm:prSet phldrT="[Text]" custT="1"/>
      <dgm:spPr/>
      <dgm:t>
        <a:bodyPr/>
        <a:lstStyle/>
        <a:p>
          <a:r>
            <a:rPr lang="en-US" sz="24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Steganalysis</a:t>
          </a:r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VS </a:t>
          </a:r>
          <a:r>
            <a:rPr lang="en-US" sz="24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Steganagrophy</a:t>
          </a:r>
          <a:endParaRPr lang="en-US" sz="24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5DEC2A-A8D5-4723-86CC-5F29F6464181}" type="parTrans" cxnId="{AAE986A7-F972-42B3-8E0E-E4E66E7CEBE7}">
      <dgm:prSet/>
      <dgm:spPr/>
      <dgm:t>
        <a:bodyPr/>
        <a:lstStyle/>
        <a:p>
          <a:endParaRPr lang="en-US" sz="2400"/>
        </a:p>
      </dgm:t>
    </dgm:pt>
    <dgm:pt modelId="{BCC93567-C180-4E79-99D9-45777CC6DB8B}" type="sibTrans" cxnId="{AAE986A7-F972-42B3-8E0E-E4E66E7CEBE7}">
      <dgm:prSet custT="1"/>
      <dgm:spPr/>
      <dgm:t>
        <a:bodyPr/>
        <a:lstStyle/>
        <a:p>
          <a:endParaRPr lang="en-US" sz="2400"/>
        </a:p>
      </dgm:t>
    </dgm:pt>
    <dgm:pt modelId="{E7526EDB-14B5-4DEB-822C-7D81756F5632}">
      <dgm:prSet phldrT="[Text]"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Evolutionary algorithms and Feature Extraction</a:t>
          </a:r>
        </a:p>
      </dgm:t>
    </dgm:pt>
    <dgm:pt modelId="{270E3692-EB10-4D2F-A571-0EF2BCF43E5F}" type="parTrans" cxnId="{F55AAECE-BEEA-4DE6-980A-8C4EA760C52D}">
      <dgm:prSet/>
      <dgm:spPr/>
      <dgm:t>
        <a:bodyPr/>
        <a:lstStyle/>
        <a:p>
          <a:endParaRPr lang="en-US" sz="2400"/>
        </a:p>
      </dgm:t>
    </dgm:pt>
    <dgm:pt modelId="{F4577AC7-8063-4A97-91AB-4E260F1CDC84}" type="sibTrans" cxnId="{F55AAECE-BEEA-4DE6-980A-8C4EA760C52D}">
      <dgm:prSet custT="1"/>
      <dgm:spPr/>
      <dgm:t>
        <a:bodyPr/>
        <a:lstStyle/>
        <a:p>
          <a:endParaRPr lang="en-US" sz="2400"/>
        </a:p>
      </dgm:t>
    </dgm:pt>
    <dgm:pt modelId="{A5721C19-9664-45DA-9C23-4C20BB39AEC4}">
      <dgm:prSet phldrT="[Text]"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Artificial Bee colony</a:t>
          </a:r>
        </a:p>
      </dgm:t>
    </dgm:pt>
    <dgm:pt modelId="{10CF629A-1C2F-40C4-8B6C-4722C5E1AC6C}" type="parTrans" cxnId="{012F61B1-4C68-43AA-8F38-C3DD1F1E8510}">
      <dgm:prSet/>
      <dgm:spPr/>
      <dgm:t>
        <a:bodyPr/>
        <a:lstStyle/>
        <a:p>
          <a:endParaRPr lang="en-US" sz="2400"/>
        </a:p>
      </dgm:t>
    </dgm:pt>
    <dgm:pt modelId="{4190364E-0D9D-42ED-9BDB-C6E41CEE6916}" type="sibTrans" cxnId="{012F61B1-4C68-43AA-8F38-C3DD1F1E8510}">
      <dgm:prSet custT="1"/>
      <dgm:spPr/>
      <dgm:t>
        <a:bodyPr/>
        <a:lstStyle/>
        <a:p>
          <a:endParaRPr lang="en-US" sz="2400"/>
        </a:p>
      </dgm:t>
    </dgm:pt>
    <dgm:pt modelId="{C2C54DB6-35B8-4723-9603-FB98DC3F9A26}">
      <dgm:prSet phldrT="[Text]"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ABC application</a:t>
          </a:r>
        </a:p>
      </dgm:t>
    </dgm:pt>
    <dgm:pt modelId="{03D0BF37-C4DF-45DE-9F7A-87619D008EF8}" type="parTrans" cxnId="{22DF213E-BDE1-43E8-9EA5-14C34D56A7E6}">
      <dgm:prSet/>
      <dgm:spPr/>
      <dgm:t>
        <a:bodyPr/>
        <a:lstStyle/>
        <a:p>
          <a:endParaRPr lang="en-US" sz="2400"/>
        </a:p>
      </dgm:t>
    </dgm:pt>
    <dgm:pt modelId="{40904C25-E1CC-4A91-8115-195AC667943B}" type="sibTrans" cxnId="{22DF213E-BDE1-43E8-9EA5-14C34D56A7E6}">
      <dgm:prSet custT="1"/>
      <dgm:spPr/>
      <dgm:t>
        <a:bodyPr/>
        <a:lstStyle/>
        <a:p>
          <a:endParaRPr lang="en-US" sz="2400"/>
        </a:p>
      </dgm:t>
    </dgm:pt>
    <dgm:pt modelId="{731245DC-A0C4-473C-BEDB-2D08C28184FF}" type="pres">
      <dgm:prSet presAssocID="{A70B0D03-25BA-4639-AE24-1AE1FE26CA63}" presName="cycle" presStyleCnt="0">
        <dgm:presLayoutVars>
          <dgm:dir/>
          <dgm:resizeHandles val="exact"/>
        </dgm:presLayoutVars>
      </dgm:prSet>
      <dgm:spPr/>
    </dgm:pt>
    <dgm:pt modelId="{122BDF2E-3BFE-424D-9003-032D0FF3304F}" type="pres">
      <dgm:prSet presAssocID="{142A0AAA-9755-4ADC-B5C1-3328000DA04C}" presName="node" presStyleLbl="node1" presStyleIdx="0" presStyleCnt="5" custScaleX="148807">
        <dgm:presLayoutVars>
          <dgm:bulletEnabled val="1"/>
        </dgm:presLayoutVars>
      </dgm:prSet>
      <dgm:spPr/>
    </dgm:pt>
    <dgm:pt modelId="{315EC81E-99FE-41FD-A25C-8018017C2F99}" type="pres">
      <dgm:prSet presAssocID="{99FD900B-0B71-4C30-BEC4-4041628093BC}" presName="sibTrans" presStyleLbl="sibTrans2D1" presStyleIdx="0" presStyleCnt="5"/>
      <dgm:spPr/>
    </dgm:pt>
    <dgm:pt modelId="{B1B18B37-9839-4854-A9B6-1F0BD05237A0}" type="pres">
      <dgm:prSet presAssocID="{99FD900B-0B71-4C30-BEC4-4041628093BC}" presName="connectorText" presStyleLbl="sibTrans2D1" presStyleIdx="0" presStyleCnt="5"/>
      <dgm:spPr/>
    </dgm:pt>
    <dgm:pt modelId="{4E1959A4-547A-4456-B5C0-2EF49969A6FF}" type="pres">
      <dgm:prSet presAssocID="{EC6DB763-36CC-4B4E-9C0E-BF2B8E1E5F9D}" presName="node" presStyleLbl="node1" presStyleIdx="1" presStyleCnt="5" custScaleX="166791" custRadScaleRad="112559" custRadScaleInc="11801">
        <dgm:presLayoutVars>
          <dgm:bulletEnabled val="1"/>
        </dgm:presLayoutVars>
      </dgm:prSet>
      <dgm:spPr/>
    </dgm:pt>
    <dgm:pt modelId="{86C754B6-C37F-4B0E-99D8-18A58CA79283}" type="pres">
      <dgm:prSet presAssocID="{BCC93567-C180-4E79-99D9-45777CC6DB8B}" presName="sibTrans" presStyleLbl="sibTrans2D1" presStyleIdx="1" presStyleCnt="5"/>
      <dgm:spPr/>
    </dgm:pt>
    <dgm:pt modelId="{2A039D90-A22E-43A5-BF28-2CFFFF640B21}" type="pres">
      <dgm:prSet presAssocID="{BCC93567-C180-4E79-99D9-45777CC6DB8B}" presName="connectorText" presStyleLbl="sibTrans2D1" presStyleIdx="1" presStyleCnt="5"/>
      <dgm:spPr/>
    </dgm:pt>
    <dgm:pt modelId="{35984688-D18C-46AB-A742-9503F3C356C2}" type="pres">
      <dgm:prSet presAssocID="{E7526EDB-14B5-4DEB-822C-7D81756F5632}" presName="node" presStyleLbl="node1" presStyleIdx="2" presStyleCnt="5" custScaleX="145825" custRadScaleRad="105621" custRadScaleInc="-11823">
        <dgm:presLayoutVars>
          <dgm:bulletEnabled val="1"/>
        </dgm:presLayoutVars>
      </dgm:prSet>
      <dgm:spPr/>
    </dgm:pt>
    <dgm:pt modelId="{52476B73-614A-402C-ADD7-6B1C8014F439}" type="pres">
      <dgm:prSet presAssocID="{F4577AC7-8063-4A97-91AB-4E260F1CDC84}" presName="sibTrans" presStyleLbl="sibTrans2D1" presStyleIdx="2" presStyleCnt="5"/>
      <dgm:spPr/>
    </dgm:pt>
    <dgm:pt modelId="{1E5FDF32-E359-4B99-8898-DFFAA713DBB3}" type="pres">
      <dgm:prSet presAssocID="{F4577AC7-8063-4A97-91AB-4E260F1CDC84}" presName="connectorText" presStyleLbl="sibTrans2D1" presStyleIdx="2" presStyleCnt="5"/>
      <dgm:spPr/>
    </dgm:pt>
    <dgm:pt modelId="{A5878E3E-762B-4C98-8F21-1B2484C7EFE3}" type="pres">
      <dgm:prSet presAssocID="{A5721C19-9664-45DA-9C23-4C20BB39AEC4}" presName="node" presStyleLbl="node1" presStyleIdx="3" presStyleCnt="5" custScaleX="137912" custRadScaleRad="104266" custRadScaleInc="8644">
        <dgm:presLayoutVars>
          <dgm:bulletEnabled val="1"/>
        </dgm:presLayoutVars>
      </dgm:prSet>
      <dgm:spPr/>
    </dgm:pt>
    <dgm:pt modelId="{D736D709-4ED0-4A23-BE54-1EA98FB17251}" type="pres">
      <dgm:prSet presAssocID="{4190364E-0D9D-42ED-9BDB-C6E41CEE6916}" presName="sibTrans" presStyleLbl="sibTrans2D1" presStyleIdx="3" presStyleCnt="5"/>
      <dgm:spPr/>
    </dgm:pt>
    <dgm:pt modelId="{AE64A976-2EF6-49A1-B5ED-84832CF1F742}" type="pres">
      <dgm:prSet presAssocID="{4190364E-0D9D-42ED-9BDB-C6E41CEE6916}" presName="connectorText" presStyleLbl="sibTrans2D1" presStyleIdx="3" presStyleCnt="5"/>
      <dgm:spPr/>
    </dgm:pt>
    <dgm:pt modelId="{E2F3A0D7-8999-4541-ACD4-537302C47716}" type="pres">
      <dgm:prSet presAssocID="{C2C54DB6-35B8-4723-9603-FB98DC3F9A26}" presName="node" presStyleLbl="node1" presStyleIdx="4" presStyleCnt="5" custScaleX="175696" custRadScaleRad="117082" custRadScaleInc="-16813">
        <dgm:presLayoutVars>
          <dgm:bulletEnabled val="1"/>
        </dgm:presLayoutVars>
      </dgm:prSet>
      <dgm:spPr/>
    </dgm:pt>
    <dgm:pt modelId="{767FC33E-0788-4D28-888A-B8B662E50202}" type="pres">
      <dgm:prSet presAssocID="{40904C25-E1CC-4A91-8115-195AC667943B}" presName="sibTrans" presStyleLbl="sibTrans2D1" presStyleIdx="4" presStyleCnt="5"/>
      <dgm:spPr/>
    </dgm:pt>
    <dgm:pt modelId="{C83725C1-2D1A-4ECD-848E-F0B0C6738FB5}" type="pres">
      <dgm:prSet presAssocID="{40904C25-E1CC-4A91-8115-195AC667943B}" presName="connectorText" presStyleLbl="sibTrans2D1" presStyleIdx="4" presStyleCnt="5"/>
      <dgm:spPr/>
    </dgm:pt>
  </dgm:ptLst>
  <dgm:cxnLst>
    <dgm:cxn modelId="{D0CA5709-B4C5-43A0-B4C8-3C571C1DC438}" type="presOf" srcId="{40904C25-E1CC-4A91-8115-195AC667943B}" destId="{767FC33E-0788-4D28-888A-B8B662E50202}" srcOrd="0" destOrd="0" presId="urn:microsoft.com/office/officeart/2005/8/layout/cycle2"/>
    <dgm:cxn modelId="{1DB9CC19-6594-4029-ABC8-CE4938DB71F8}" type="presOf" srcId="{40904C25-E1CC-4A91-8115-195AC667943B}" destId="{C83725C1-2D1A-4ECD-848E-F0B0C6738FB5}" srcOrd="1" destOrd="0" presId="urn:microsoft.com/office/officeart/2005/8/layout/cycle2"/>
    <dgm:cxn modelId="{1F04962D-8E09-4EA2-96D3-954BDBCD23B9}" type="presOf" srcId="{BCC93567-C180-4E79-99D9-45777CC6DB8B}" destId="{86C754B6-C37F-4B0E-99D8-18A58CA79283}" srcOrd="0" destOrd="0" presId="urn:microsoft.com/office/officeart/2005/8/layout/cycle2"/>
    <dgm:cxn modelId="{311BC530-FE75-4EB4-AAA9-BB55096157EF}" type="presOf" srcId="{4190364E-0D9D-42ED-9BDB-C6E41CEE6916}" destId="{AE64A976-2EF6-49A1-B5ED-84832CF1F742}" srcOrd="1" destOrd="0" presId="urn:microsoft.com/office/officeart/2005/8/layout/cycle2"/>
    <dgm:cxn modelId="{22DF213E-BDE1-43E8-9EA5-14C34D56A7E6}" srcId="{A70B0D03-25BA-4639-AE24-1AE1FE26CA63}" destId="{C2C54DB6-35B8-4723-9603-FB98DC3F9A26}" srcOrd="4" destOrd="0" parTransId="{03D0BF37-C4DF-45DE-9F7A-87619D008EF8}" sibTransId="{40904C25-E1CC-4A91-8115-195AC667943B}"/>
    <dgm:cxn modelId="{D616436D-A440-4307-A2C2-C107081272A2}" srcId="{A70B0D03-25BA-4639-AE24-1AE1FE26CA63}" destId="{142A0AAA-9755-4ADC-B5C1-3328000DA04C}" srcOrd="0" destOrd="0" parTransId="{9831B2F0-80C7-4A29-B609-A210FF78E347}" sibTransId="{99FD900B-0B71-4C30-BEC4-4041628093BC}"/>
    <dgm:cxn modelId="{3D228053-12B2-4673-AEF4-1D67CEDC790D}" type="presOf" srcId="{F4577AC7-8063-4A97-91AB-4E260F1CDC84}" destId="{52476B73-614A-402C-ADD7-6B1C8014F439}" srcOrd="0" destOrd="0" presId="urn:microsoft.com/office/officeart/2005/8/layout/cycle2"/>
    <dgm:cxn modelId="{495FBC82-F7E3-4836-9253-5DEB1DBA1FC1}" type="presOf" srcId="{99FD900B-0B71-4C30-BEC4-4041628093BC}" destId="{B1B18B37-9839-4854-A9B6-1F0BD05237A0}" srcOrd="1" destOrd="0" presId="urn:microsoft.com/office/officeart/2005/8/layout/cycle2"/>
    <dgm:cxn modelId="{20FC9F9B-D2D8-4597-9D60-C56399394DE9}" type="presOf" srcId="{F4577AC7-8063-4A97-91AB-4E260F1CDC84}" destId="{1E5FDF32-E359-4B99-8898-DFFAA713DBB3}" srcOrd="1" destOrd="0" presId="urn:microsoft.com/office/officeart/2005/8/layout/cycle2"/>
    <dgm:cxn modelId="{1ABEA9A6-84AE-48FF-B4B2-A2E8B6F3C5DE}" type="presOf" srcId="{99FD900B-0B71-4C30-BEC4-4041628093BC}" destId="{315EC81E-99FE-41FD-A25C-8018017C2F99}" srcOrd="0" destOrd="0" presId="urn:microsoft.com/office/officeart/2005/8/layout/cycle2"/>
    <dgm:cxn modelId="{AAE986A7-F972-42B3-8E0E-E4E66E7CEBE7}" srcId="{A70B0D03-25BA-4639-AE24-1AE1FE26CA63}" destId="{EC6DB763-36CC-4B4E-9C0E-BF2B8E1E5F9D}" srcOrd="1" destOrd="0" parTransId="{A75DEC2A-A8D5-4723-86CC-5F29F6464181}" sibTransId="{BCC93567-C180-4E79-99D9-45777CC6DB8B}"/>
    <dgm:cxn modelId="{F46BC4AE-2238-4422-8E85-DFE085930958}" type="presOf" srcId="{BCC93567-C180-4E79-99D9-45777CC6DB8B}" destId="{2A039D90-A22E-43A5-BF28-2CFFFF640B21}" srcOrd="1" destOrd="0" presId="urn:microsoft.com/office/officeart/2005/8/layout/cycle2"/>
    <dgm:cxn modelId="{012F61B1-4C68-43AA-8F38-C3DD1F1E8510}" srcId="{A70B0D03-25BA-4639-AE24-1AE1FE26CA63}" destId="{A5721C19-9664-45DA-9C23-4C20BB39AEC4}" srcOrd="3" destOrd="0" parTransId="{10CF629A-1C2F-40C4-8B6C-4722C5E1AC6C}" sibTransId="{4190364E-0D9D-42ED-9BDB-C6E41CEE6916}"/>
    <dgm:cxn modelId="{9D8E64B1-5C64-46F1-BD37-2CAD1B103864}" type="presOf" srcId="{4190364E-0D9D-42ED-9BDB-C6E41CEE6916}" destId="{D736D709-4ED0-4A23-BE54-1EA98FB17251}" srcOrd="0" destOrd="0" presId="urn:microsoft.com/office/officeart/2005/8/layout/cycle2"/>
    <dgm:cxn modelId="{456463B3-4D9B-4010-A873-52276DEA1154}" type="presOf" srcId="{142A0AAA-9755-4ADC-B5C1-3328000DA04C}" destId="{122BDF2E-3BFE-424D-9003-032D0FF3304F}" srcOrd="0" destOrd="0" presId="urn:microsoft.com/office/officeart/2005/8/layout/cycle2"/>
    <dgm:cxn modelId="{3C0E45B4-0DA7-4457-920A-BA9FF52D1E91}" type="presOf" srcId="{EC6DB763-36CC-4B4E-9C0E-BF2B8E1E5F9D}" destId="{4E1959A4-547A-4456-B5C0-2EF49969A6FF}" srcOrd="0" destOrd="0" presId="urn:microsoft.com/office/officeart/2005/8/layout/cycle2"/>
    <dgm:cxn modelId="{D40B94BB-9B19-45E5-86B2-605FBEB862C6}" type="presOf" srcId="{A70B0D03-25BA-4639-AE24-1AE1FE26CA63}" destId="{731245DC-A0C4-473C-BEDB-2D08C28184FF}" srcOrd="0" destOrd="0" presId="urn:microsoft.com/office/officeart/2005/8/layout/cycle2"/>
    <dgm:cxn modelId="{F55AAECE-BEEA-4DE6-980A-8C4EA760C52D}" srcId="{A70B0D03-25BA-4639-AE24-1AE1FE26CA63}" destId="{E7526EDB-14B5-4DEB-822C-7D81756F5632}" srcOrd="2" destOrd="0" parTransId="{270E3692-EB10-4D2F-A571-0EF2BCF43E5F}" sibTransId="{F4577AC7-8063-4A97-91AB-4E260F1CDC84}"/>
    <dgm:cxn modelId="{B10DB9CE-2181-4B2B-B3FE-DE3D4AEDC5C6}" type="presOf" srcId="{E7526EDB-14B5-4DEB-822C-7D81756F5632}" destId="{35984688-D18C-46AB-A742-9503F3C356C2}" srcOrd="0" destOrd="0" presId="urn:microsoft.com/office/officeart/2005/8/layout/cycle2"/>
    <dgm:cxn modelId="{6E55C4E2-7C8D-492E-BB1A-EDC381F7E212}" type="presOf" srcId="{A5721C19-9664-45DA-9C23-4C20BB39AEC4}" destId="{A5878E3E-762B-4C98-8F21-1B2484C7EFE3}" srcOrd="0" destOrd="0" presId="urn:microsoft.com/office/officeart/2005/8/layout/cycle2"/>
    <dgm:cxn modelId="{6ABC98FB-62ED-436E-ABFE-996DB2D60CDC}" type="presOf" srcId="{C2C54DB6-35B8-4723-9603-FB98DC3F9A26}" destId="{E2F3A0D7-8999-4541-ACD4-537302C47716}" srcOrd="0" destOrd="0" presId="urn:microsoft.com/office/officeart/2005/8/layout/cycle2"/>
    <dgm:cxn modelId="{2B9895F6-EBDF-453E-8631-7F04C0BA0B2E}" type="presParOf" srcId="{731245DC-A0C4-473C-BEDB-2D08C28184FF}" destId="{122BDF2E-3BFE-424D-9003-032D0FF3304F}" srcOrd="0" destOrd="0" presId="urn:microsoft.com/office/officeart/2005/8/layout/cycle2"/>
    <dgm:cxn modelId="{A2930A40-2993-42E6-8243-A74FA23E7844}" type="presParOf" srcId="{731245DC-A0C4-473C-BEDB-2D08C28184FF}" destId="{315EC81E-99FE-41FD-A25C-8018017C2F99}" srcOrd="1" destOrd="0" presId="urn:microsoft.com/office/officeart/2005/8/layout/cycle2"/>
    <dgm:cxn modelId="{E394AD07-C780-4CE1-A249-0A9822E5AD45}" type="presParOf" srcId="{315EC81E-99FE-41FD-A25C-8018017C2F99}" destId="{B1B18B37-9839-4854-A9B6-1F0BD05237A0}" srcOrd="0" destOrd="0" presId="urn:microsoft.com/office/officeart/2005/8/layout/cycle2"/>
    <dgm:cxn modelId="{110D4192-AA86-47CA-B868-387DDCC09A65}" type="presParOf" srcId="{731245DC-A0C4-473C-BEDB-2D08C28184FF}" destId="{4E1959A4-547A-4456-B5C0-2EF49969A6FF}" srcOrd="2" destOrd="0" presId="urn:microsoft.com/office/officeart/2005/8/layout/cycle2"/>
    <dgm:cxn modelId="{F38C7AD7-36ED-42D3-8216-B0EE6BC4EB7E}" type="presParOf" srcId="{731245DC-A0C4-473C-BEDB-2D08C28184FF}" destId="{86C754B6-C37F-4B0E-99D8-18A58CA79283}" srcOrd="3" destOrd="0" presId="urn:microsoft.com/office/officeart/2005/8/layout/cycle2"/>
    <dgm:cxn modelId="{A1BD5D2C-2605-45DF-A5F9-28D156B45473}" type="presParOf" srcId="{86C754B6-C37F-4B0E-99D8-18A58CA79283}" destId="{2A039D90-A22E-43A5-BF28-2CFFFF640B21}" srcOrd="0" destOrd="0" presId="urn:microsoft.com/office/officeart/2005/8/layout/cycle2"/>
    <dgm:cxn modelId="{9AC6F7E5-1E85-40E1-A1E9-A65F60E2A177}" type="presParOf" srcId="{731245DC-A0C4-473C-BEDB-2D08C28184FF}" destId="{35984688-D18C-46AB-A742-9503F3C356C2}" srcOrd="4" destOrd="0" presId="urn:microsoft.com/office/officeart/2005/8/layout/cycle2"/>
    <dgm:cxn modelId="{703A10A4-3450-4F40-B194-7264DC08D3B7}" type="presParOf" srcId="{731245DC-A0C4-473C-BEDB-2D08C28184FF}" destId="{52476B73-614A-402C-ADD7-6B1C8014F439}" srcOrd="5" destOrd="0" presId="urn:microsoft.com/office/officeart/2005/8/layout/cycle2"/>
    <dgm:cxn modelId="{CDCFB5DD-D510-4351-BF22-E803CD69B598}" type="presParOf" srcId="{52476B73-614A-402C-ADD7-6B1C8014F439}" destId="{1E5FDF32-E359-4B99-8898-DFFAA713DBB3}" srcOrd="0" destOrd="0" presId="urn:microsoft.com/office/officeart/2005/8/layout/cycle2"/>
    <dgm:cxn modelId="{AFE409EB-7294-43DE-B85D-03B5A6E39389}" type="presParOf" srcId="{731245DC-A0C4-473C-BEDB-2D08C28184FF}" destId="{A5878E3E-762B-4C98-8F21-1B2484C7EFE3}" srcOrd="6" destOrd="0" presId="urn:microsoft.com/office/officeart/2005/8/layout/cycle2"/>
    <dgm:cxn modelId="{B12222B1-AA75-4075-BE8C-1159AC136115}" type="presParOf" srcId="{731245DC-A0C4-473C-BEDB-2D08C28184FF}" destId="{D736D709-4ED0-4A23-BE54-1EA98FB17251}" srcOrd="7" destOrd="0" presId="urn:microsoft.com/office/officeart/2005/8/layout/cycle2"/>
    <dgm:cxn modelId="{08C6915C-A8C9-406F-9D68-B7AF00008A3F}" type="presParOf" srcId="{D736D709-4ED0-4A23-BE54-1EA98FB17251}" destId="{AE64A976-2EF6-49A1-B5ED-84832CF1F742}" srcOrd="0" destOrd="0" presId="urn:microsoft.com/office/officeart/2005/8/layout/cycle2"/>
    <dgm:cxn modelId="{F4AFF1AC-FA17-446C-90F7-16B5A847B50A}" type="presParOf" srcId="{731245DC-A0C4-473C-BEDB-2D08C28184FF}" destId="{E2F3A0D7-8999-4541-ACD4-537302C47716}" srcOrd="8" destOrd="0" presId="urn:microsoft.com/office/officeart/2005/8/layout/cycle2"/>
    <dgm:cxn modelId="{8158A840-2275-4F1F-B731-7BF31AE63C32}" type="presParOf" srcId="{731245DC-A0C4-473C-BEDB-2D08C28184FF}" destId="{767FC33E-0788-4D28-888A-B8B662E50202}" srcOrd="9" destOrd="0" presId="urn:microsoft.com/office/officeart/2005/8/layout/cycle2"/>
    <dgm:cxn modelId="{51E9AFD0-C279-4A96-A6A6-FAFF47E1347F}" type="presParOf" srcId="{767FC33E-0788-4D28-888A-B8B662E50202}" destId="{C83725C1-2D1A-4ECD-848E-F0B0C6738FB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EE953F-5B3D-46E6-AD08-0546FCCE8CFD}">
      <dsp:nvSpPr>
        <dsp:cNvPr id="0" name=""/>
        <dsp:cNvSpPr/>
      </dsp:nvSpPr>
      <dsp:spPr>
        <a:xfrm>
          <a:off x="2258697" y="2023"/>
          <a:ext cx="5998205" cy="545291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latin typeface="David" panose="020E0502060401010101" pitchFamily="34" charset="-79"/>
              <a:cs typeface="David" panose="020E0502060401010101" pitchFamily="34" charset="-79"/>
            </a:rPr>
            <a:t>Problem statement</a:t>
          </a:r>
        </a:p>
      </dsp:txBody>
      <dsp:txXfrm>
        <a:off x="2258697" y="2023"/>
        <a:ext cx="5998205" cy="545291"/>
      </dsp:txXfrm>
    </dsp:sp>
    <dsp:sp modelId="{5DC342C8-DF68-4FF8-9C56-6A84ECAA051A}">
      <dsp:nvSpPr>
        <dsp:cNvPr id="0" name=""/>
        <dsp:cNvSpPr/>
      </dsp:nvSpPr>
      <dsp:spPr>
        <a:xfrm>
          <a:off x="2258697" y="547314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DA43DC-F349-40B3-B560-A339ED80DC2C}">
      <dsp:nvSpPr>
        <dsp:cNvPr id="0" name=""/>
        <dsp:cNvSpPr/>
      </dsp:nvSpPr>
      <dsp:spPr>
        <a:xfrm>
          <a:off x="3105110" y="547314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DBF01D-249E-4A90-8EF0-D79BE202E9E2}">
      <dsp:nvSpPr>
        <dsp:cNvPr id="0" name=""/>
        <dsp:cNvSpPr/>
      </dsp:nvSpPr>
      <dsp:spPr>
        <a:xfrm>
          <a:off x="3951524" y="547314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2BA78E-7293-471D-8E19-2A893FE65DE0}">
      <dsp:nvSpPr>
        <dsp:cNvPr id="0" name=""/>
        <dsp:cNvSpPr/>
      </dsp:nvSpPr>
      <dsp:spPr>
        <a:xfrm>
          <a:off x="4797937" y="547314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76A622-92B1-4490-BE02-94ACB559B317}">
      <dsp:nvSpPr>
        <dsp:cNvPr id="0" name=""/>
        <dsp:cNvSpPr/>
      </dsp:nvSpPr>
      <dsp:spPr>
        <a:xfrm>
          <a:off x="5644350" y="547314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E18FDF-82AC-4204-96BD-DF25B4312080}">
      <dsp:nvSpPr>
        <dsp:cNvPr id="0" name=""/>
        <dsp:cNvSpPr/>
      </dsp:nvSpPr>
      <dsp:spPr>
        <a:xfrm>
          <a:off x="6490764" y="547314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7032E9-B1B9-4152-870D-F4B30BB462FB}">
      <dsp:nvSpPr>
        <dsp:cNvPr id="0" name=""/>
        <dsp:cNvSpPr/>
      </dsp:nvSpPr>
      <dsp:spPr>
        <a:xfrm>
          <a:off x="7337177" y="547314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87389D0-F687-4536-B5F9-98E51B5D776C}">
      <dsp:nvSpPr>
        <dsp:cNvPr id="0" name=""/>
        <dsp:cNvSpPr/>
      </dsp:nvSpPr>
      <dsp:spPr>
        <a:xfrm>
          <a:off x="2258697" y="735764"/>
          <a:ext cx="5998205" cy="545291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>
              <a:latin typeface="David" panose="020E0502060401010101" pitchFamily="34" charset="-79"/>
              <a:cs typeface="David" panose="020E0502060401010101" pitchFamily="34" charset="-79"/>
            </a:rPr>
            <a:t>Curse of Dimensionality</a:t>
          </a:r>
          <a:endParaRPr lang="en-US" sz="2600" b="1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2258697" y="735764"/>
        <a:ext cx="5998205" cy="545291"/>
      </dsp:txXfrm>
    </dsp:sp>
    <dsp:sp modelId="{43E4BDA6-DAB2-4E64-9B83-35CEF95BE6F3}">
      <dsp:nvSpPr>
        <dsp:cNvPr id="0" name=""/>
        <dsp:cNvSpPr/>
      </dsp:nvSpPr>
      <dsp:spPr>
        <a:xfrm>
          <a:off x="2258697" y="1281055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25BF5E-73F8-44A4-8E33-9F37EC1555CD}">
      <dsp:nvSpPr>
        <dsp:cNvPr id="0" name=""/>
        <dsp:cNvSpPr/>
      </dsp:nvSpPr>
      <dsp:spPr>
        <a:xfrm>
          <a:off x="3105110" y="1281055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540572-D287-4101-9543-1BD9383DD85C}">
      <dsp:nvSpPr>
        <dsp:cNvPr id="0" name=""/>
        <dsp:cNvSpPr/>
      </dsp:nvSpPr>
      <dsp:spPr>
        <a:xfrm>
          <a:off x="3951524" y="1281055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80C7DD-252E-4BD1-AECF-A661F1DB5544}">
      <dsp:nvSpPr>
        <dsp:cNvPr id="0" name=""/>
        <dsp:cNvSpPr/>
      </dsp:nvSpPr>
      <dsp:spPr>
        <a:xfrm>
          <a:off x="4797937" y="1281055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812E49-47BE-4974-966E-73F76550AABF}">
      <dsp:nvSpPr>
        <dsp:cNvPr id="0" name=""/>
        <dsp:cNvSpPr/>
      </dsp:nvSpPr>
      <dsp:spPr>
        <a:xfrm>
          <a:off x="5644350" y="1281055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09C52A-ECAA-423D-9C41-B1893287D785}">
      <dsp:nvSpPr>
        <dsp:cNvPr id="0" name=""/>
        <dsp:cNvSpPr/>
      </dsp:nvSpPr>
      <dsp:spPr>
        <a:xfrm>
          <a:off x="6490764" y="1281055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3FDBB9-0DE5-4D9A-BCFA-977562C3E80E}">
      <dsp:nvSpPr>
        <dsp:cNvPr id="0" name=""/>
        <dsp:cNvSpPr/>
      </dsp:nvSpPr>
      <dsp:spPr>
        <a:xfrm>
          <a:off x="7337177" y="1281055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CE3224-7C4C-43C8-8493-772B37B5F5C1}">
      <dsp:nvSpPr>
        <dsp:cNvPr id="0" name=""/>
        <dsp:cNvSpPr/>
      </dsp:nvSpPr>
      <dsp:spPr>
        <a:xfrm>
          <a:off x="2258697" y="1469505"/>
          <a:ext cx="5998205" cy="545291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latin typeface="David" panose="020E0502060401010101" pitchFamily="34" charset="-79"/>
              <a:cs typeface="David" panose="020E0502060401010101" pitchFamily="34" charset="-79"/>
            </a:rPr>
            <a:t>Steganography VS </a:t>
          </a:r>
          <a:r>
            <a:rPr lang="en-US" sz="2600" b="1" kern="1200" dirty="0" err="1">
              <a:latin typeface="David" panose="020E0502060401010101" pitchFamily="34" charset="-79"/>
              <a:cs typeface="David" panose="020E0502060401010101" pitchFamily="34" charset="-79"/>
            </a:rPr>
            <a:t>Steganalysis</a:t>
          </a:r>
          <a:endParaRPr lang="en-US" sz="2600" b="1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2258697" y="1469505"/>
        <a:ext cx="5998205" cy="545291"/>
      </dsp:txXfrm>
    </dsp:sp>
    <dsp:sp modelId="{C2BBDA47-5E85-4E83-952A-7DE1F7EDB4F2}">
      <dsp:nvSpPr>
        <dsp:cNvPr id="0" name=""/>
        <dsp:cNvSpPr/>
      </dsp:nvSpPr>
      <dsp:spPr>
        <a:xfrm>
          <a:off x="2258697" y="2014797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8B06F3-F3C7-49FE-B501-86AF305EFE7F}">
      <dsp:nvSpPr>
        <dsp:cNvPr id="0" name=""/>
        <dsp:cNvSpPr/>
      </dsp:nvSpPr>
      <dsp:spPr>
        <a:xfrm>
          <a:off x="3105110" y="2014797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88154E-F43E-40C2-A199-0B6FD2E67EFE}">
      <dsp:nvSpPr>
        <dsp:cNvPr id="0" name=""/>
        <dsp:cNvSpPr/>
      </dsp:nvSpPr>
      <dsp:spPr>
        <a:xfrm>
          <a:off x="3951524" y="2014797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067CBE-D896-4E8B-8E3C-9250AE8C69A8}">
      <dsp:nvSpPr>
        <dsp:cNvPr id="0" name=""/>
        <dsp:cNvSpPr/>
      </dsp:nvSpPr>
      <dsp:spPr>
        <a:xfrm>
          <a:off x="4797937" y="2014797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843DD3-1814-4D92-9591-8CDD79C1C4C8}">
      <dsp:nvSpPr>
        <dsp:cNvPr id="0" name=""/>
        <dsp:cNvSpPr/>
      </dsp:nvSpPr>
      <dsp:spPr>
        <a:xfrm>
          <a:off x="5644350" y="2014797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B91C4A-0D0A-4540-815C-0B15E3AE9F96}">
      <dsp:nvSpPr>
        <dsp:cNvPr id="0" name=""/>
        <dsp:cNvSpPr/>
      </dsp:nvSpPr>
      <dsp:spPr>
        <a:xfrm>
          <a:off x="6490764" y="2014797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C6BBAB-C4D2-448B-889B-D0ADD7B0C732}">
      <dsp:nvSpPr>
        <dsp:cNvPr id="0" name=""/>
        <dsp:cNvSpPr/>
      </dsp:nvSpPr>
      <dsp:spPr>
        <a:xfrm>
          <a:off x="7337177" y="2014797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7FCF19-6983-469B-929A-D9491DF4B668}">
      <dsp:nvSpPr>
        <dsp:cNvPr id="0" name=""/>
        <dsp:cNvSpPr/>
      </dsp:nvSpPr>
      <dsp:spPr>
        <a:xfrm>
          <a:off x="2258697" y="2203247"/>
          <a:ext cx="5998205" cy="545291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latin typeface="David" panose="020E0502060401010101" pitchFamily="34" charset="-79"/>
              <a:cs typeface="David" panose="020E0502060401010101" pitchFamily="34" charset="-79"/>
            </a:rPr>
            <a:t>Preliminaries of Evolutionary algorithms</a:t>
          </a:r>
        </a:p>
      </dsp:txBody>
      <dsp:txXfrm>
        <a:off x="2258697" y="2203247"/>
        <a:ext cx="5998205" cy="545291"/>
      </dsp:txXfrm>
    </dsp:sp>
    <dsp:sp modelId="{F5E0D3E0-1BD4-4EDA-88ED-D23CF1B98349}">
      <dsp:nvSpPr>
        <dsp:cNvPr id="0" name=""/>
        <dsp:cNvSpPr/>
      </dsp:nvSpPr>
      <dsp:spPr>
        <a:xfrm>
          <a:off x="2258697" y="2748538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D2846B-CB94-4902-B3D9-6FB1F32C7D1A}">
      <dsp:nvSpPr>
        <dsp:cNvPr id="0" name=""/>
        <dsp:cNvSpPr/>
      </dsp:nvSpPr>
      <dsp:spPr>
        <a:xfrm>
          <a:off x="3105110" y="2748538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F32A41-726C-4131-BF97-158696D0F7E9}">
      <dsp:nvSpPr>
        <dsp:cNvPr id="0" name=""/>
        <dsp:cNvSpPr/>
      </dsp:nvSpPr>
      <dsp:spPr>
        <a:xfrm>
          <a:off x="3951524" y="2748538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717AF7-FDF4-47FE-8533-DEA307C16DB6}">
      <dsp:nvSpPr>
        <dsp:cNvPr id="0" name=""/>
        <dsp:cNvSpPr/>
      </dsp:nvSpPr>
      <dsp:spPr>
        <a:xfrm>
          <a:off x="4797937" y="2748538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A87384-51C9-4F9F-A4F9-53E21AAC3639}">
      <dsp:nvSpPr>
        <dsp:cNvPr id="0" name=""/>
        <dsp:cNvSpPr/>
      </dsp:nvSpPr>
      <dsp:spPr>
        <a:xfrm>
          <a:off x="5644350" y="2748538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7C390F-0F18-4688-912D-9C406F639920}">
      <dsp:nvSpPr>
        <dsp:cNvPr id="0" name=""/>
        <dsp:cNvSpPr/>
      </dsp:nvSpPr>
      <dsp:spPr>
        <a:xfrm>
          <a:off x="6490764" y="2748538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582E5E-1A12-488E-9CEB-392849A2B2CE}">
      <dsp:nvSpPr>
        <dsp:cNvPr id="0" name=""/>
        <dsp:cNvSpPr/>
      </dsp:nvSpPr>
      <dsp:spPr>
        <a:xfrm>
          <a:off x="7337177" y="2748538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E17B9E-6484-4187-9611-CA23926F6584}">
      <dsp:nvSpPr>
        <dsp:cNvPr id="0" name=""/>
        <dsp:cNvSpPr/>
      </dsp:nvSpPr>
      <dsp:spPr>
        <a:xfrm>
          <a:off x="2258697" y="2936988"/>
          <a:ext cx="5998205" cy="545291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David" panose="020E0502060401010101" pitchFamily="34" charset="-79"/>
              <a:cs typeface="David" panose="020E0502060401010101" pitchFamily="34" charset="-79"/>
            </a:rPr>
            <a:t>Stegnalaysis</a:t>
          </a:r>
          <a:r>
            <a:rPr lang="en-US" sz="2600" b="1" kern="1200" dirty="0">
              <a:latin typeface="David" panose="020E0502060401010101" pitchFamily="34" charset="-79"/>
              <a:cs typeface="David" panose="020E0502060401010101" pitchFamily="34" charset="-79"/>
            </a:rPr>
            <a:t> Examples IFAB and RISAB </a:t>
          </a:r>
        </a:p>
      </dsp:txBody>
      <dsp:txXfrm>
        <a:off x="2258697" y="2936988"/>
        <a:ext cx="5998205" cy="545291"/>
      </dsp:txXfrm>
    </dsp:sp>
    <dsp:sp modelId="{2F4F8F49-ECD8-4140-8984-FAB31E890C36}">
      <dsp:nvSpPr>
        <dsp:cNvPr id="0" name=""/>
        <dsp:cNvSpPr/>
      </dsp:nvSpPr>
      <dsp:spPr>
        <a:xfrm>
          <a:off x="2258697" y="3482280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74D5362-0E44-410A-9BB4-4F7DE7E5AC00}">
      <dsp:nvSpPr>
        <dsp:cNvPr id="0" name=""/>
        <dsp:cNvSpPr/>
      </dsp:nvSpPr>
      <dsp:spPr>
        <a:xfrm>
          <a:off x="3105110" y="3482280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A3480D-A167-4E68-894C-1C7B7207C41B}">
      <dsp:nvSpPr>
        <dsp:cNvPr id="0" name=""/>
        <dsp:cNvSpPr/>
      </dsp:nvSpPr>
      <dsp:spPr>
        <a:xfrm>
          <a:off x="3951524" y="3482280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EA7A0F-CB26-49E3-8D0E-732D880BBFFA}">
      <dsp:nvSpPr>
        <dsp:cNvPr id="0" name=""/>
        <dsp:cNvSpPr/>
      </dsp:nvSpPr>
      <dsp:spPr>
        <a:xfrm>
          <a:off x="4797937" y="3482280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311E1F-BE37-42F4-861C-3DAAC53ED986}">
      <dsp:nvSpPr>
        <dsp:cNvPr id="0" name=""/>
        <dsp:cNvSpPr/>
      </dsp:nvSpPr>
      <dsp:spPr>
        <a:xfrm>
          <a:off x="5644350" y="3482280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B0B2BB-F7B4-4D03-B4D9-325023E5BCA7}">
      <dsp:nvSpPr>
        <dsp:cNvPr id="0" name=""/>
        <dsp:cNvSpPr/>
      </dsp:nvSpPr>
      <dsp:spPr>
        <a:xfrm>
          <a:off x="6490764" y="3482280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09B216-1719-4185-848C-A8DB8520B4E4}">
      <dsp:nvSpPr>
        <dsp:cNvPr id="0" name=""/>
        <dsp:cNvSpPr/>
      </dsp:nvSpPr>
      <dsp:spPr>
        <a:xfrm>
          <a:off x="7337177" y="3482280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8659FF-763A-48CD-BA61-207A8FA0CB08}">
      <dsp:nvSpPr>
        <dsp:cNvPr id="0" name=""/>
        <dsp:cNvSpPr/>
      </dsp:nvSpPr>
      <dsp:spPr>
        <a:xfrm>
          <a:off x="2258697" y="3670730"/>
          <a:ext cx="5998205" cy="545291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>
              <a:latin typeface="David" panose="020E0502060401010101" pitchFamily="34" charset="-79"/>
              <a:cs typeface="David" panose="020E0502060401010101" pitchFamily="34" charset="-79"/>
            </a:rPr>
            <a:t>Summary</a:t>
          </a:r>
          <a:endParaRPr lang="en-US" sz="2600" b="1" kern="1200" dirty="0">
            <a:latin typeface="David" panose="020E0502060401010101" pitchFamily="34" charset="-79"/>
            <a:cs typeface="David" panose="020E0502060401010101" pitchFamily="34" charset="-79"/>
          </a:endParaRPr>
        </a:p>
      </dsp:txBody>
      <dsp:txXfrm>
        <a:off x="2258697" y="3670730"/>
        <a:ext cx="5998205" cy="545291"/>
      </dsp:txXfrm>
    </dsp:sp>
    <dsp:sp modelId="{74908A6F-661C-46C8-A287-CE7BBBAF5BA3}">
      <dsp:nvSpPr>
        <dsp:cNvPr id="0" name=""/>
        <dsp:cNvSpPr/>
      </dsp:nvSpPr>
      <dsp:spPr>
        <a:xfrm>
          <a:off x="2258697" y="4216021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F6A427-6FE7-419B-A74C-56740C942B64}">
      <dsp:nvSpPr>
        <dsp:cNvPr id="0" name=""/>
        <dsp:cNvSpPr/>
      </dsp:nvSpPr>
      <dsp:spPr>
        <a:xfrm>
          <a:off x="3105110" y="4216021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C97214-A84B-4DFB-ADAD-4360A4C0752C}">
      <dsp:nvSpPr>
        <dsp:cNvPr id="0" name=""/>
        <dsp:cNvSpPr/>
      </dsp:nvSpPr>
      <dsp:spPr>
        <a:xfrm>
          <a:off x="3951524" y="4216021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283D99-28DC-454F-8360-C5B3CB3F8087}">
      <dsp:nvSpPr>
        <dsp:cNvPr id="0" name=""/>
        <dsp:cNvSpPr/>
      </dsp:nvSpPr>
      <dsp:spPr>
        <a:xfrm>
          <a:off x="4797937" y="4216021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B0A577-025D-4EBE-A58B-A8A40D143CC0}">
      <dsp:nvSpPr>
        <dsp:cNvPr id="0" name=""/>
        <dsp:cNvSpPr/>
      </dsp:nvSpPr>
      <dsp:spPr>
        <a:xfrm>
          <a:off x="5644350" y="4216021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777F01-98FB-41E7-91DA-CAE73EAF2E35}">
      <dsp:nvSpPr>
        <dsp:cNvPr id="0" name=""/>
        <dsp:cNvSpPr/>
      </dsp:nvSpPr>
      <dsp:spPr>
        <a:xfrm>
          <a:off x="6490764" y="4216021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D3473C-E631-470A-B140-500D65F6556A}">
      <dsp:nvSpPr>
        <dsp:cNvPr id="0" name=""/>
        <dsp:cNvSpPr/>
      </dsp:nvSpPr>
      <dsp:spPr>
        <a:xfrm>
          <a:off x="7337177" y="4216021"/>
          <a:ext cx="799760" cy="133293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6581A-3B8B-44C7-992D-BD0D34E6FB4D}">
      <dsp:nvSpPr>
        <dsp:cNvPr id="0" name=""/>
        <dsp:cNvSpPr/>
      </dsp:nvSpPr>
      <dsp:spPr>
        <a:xfrm>
          <a:off x="4675293" y="1007972"/>
          <a:ext cx="2909950" cy="4616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583"/>
              </a:lnTo>
              <a:lnTo>
                <a:pt x="2909950" y="314583"/>
              </a:lnTo>
              <a:lnTo>
                <a:pt x="2909950" y="4616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DDAF8-DFB4-40B8-BB8A-78D64B17D13C}">
      <dsp:nvSpPr>
        <dsp:cNvPr id="0" name=""/>
        <dsp:cNvSpPr/>
      </dsp:nvSpPr>
      <dsp:spPr>
        <a:xfrm>
          <a:off x="5645276" y="2477497"/>
          <a:ext cx="3664936" cy="4616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583"/>
              </a:lnTo>
              <a:lnTo>
                <a:pt x="3664936" y="314583"/>
              </a:lnTo>
              <a:lnTo>
                <a:pt x="3664936" y="4616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51670-F7C3-410B-9523-207A0007B1C4}">
      <dsp:nvSpPr>
        <dsp:cNvPr id="0" name=""/>
        <dsp:cNvSpPr/>
      </dsp:nvSpPr>
      <dsp:spPr>
        <a:xfrm>
          <a:off x="7324526" y="3947022"/>
          <a:ext cx="91440" cy="4616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16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7BBBDF-EE34-485B-93B4-56D486AE8A9E}">
      <dsp:nvSpPr>
        <dsp:cNvPr id="0" name=""/>
        <dsp:cNvSpPr/>
      </dsp:nvSpPr>
      <dsp:spPr>
        <a:xfrm>
          <a:off x="5645276" y="2477497"/>
          <a:ext cx="1724969" cy="4616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583"/>
              </a:lnTo>
              <a:lnTo>
                <a:pt x="1724969" y="314583"/>
              </a:lnTo>
              <a:lnTo>
                <a:pt x="1724969" y="4616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CD50FD-ACCC-4D74-81E8-228111E29584}">
      <dsp:nvSpPr>
        <dsp:cNvPr id="0" name=""/>
        <dsp:cNvSpPr/>
      </dsp:nvSpPr>
      <dsp:spPr>
        <a:xfrm>
          <a:off x="3920307" y="3947022"/>
          <a:ext cx="1228656" cy="4616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583"/>
              </a:lnTo>
              <a:lnTo>
                <a:pt x="1228656" y="314583"/>
              </a:lnTo>
              <a:lnTo>
                <a:pt x="1228656" y="4616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2DECEF-F304-4069-A044-141774C64C0E}">
      <dsp:nvSpPr>
        <dsp:cNvPr id="0" name=""/>
        <dsp:cNvSpPr/>
      </dsp:nvSpPr>
      <dsp:spPr>
        <a:xfrm>
          <a:off x="2669008" y="3947022"/>
          <a:ext cx="1251298" cy="461623"/>
        </a:xfrm>
        <a:custGeom>
          <a:avLst/>
          <a:gdLst/>
          <a:ahLst/>
          <a:cxnLst/>
          <a:rect l="0" t="0" r="0" b="0"/>
          <a:pathLst>
            <a:path>
              <a:moveTo>
                <a:pt x="1251298" y="0"/>
              </a:moveTo>
              <a:lnTo>
                <a:pt x="1251298" y="314583"/>
              </a:lnTo>
              <a:lnTo>
                <a:pt x="0" y="314583"/>
              </a:lnTo>
              <a:lnTo>
                <a:pt x="0" y="4616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1727C-057C-4FEC-BA1A-93524D052BDA}">
      <dsp:nvSpPr>
        <dsp:cNvPr id="0" name=""/>
        <dsp:cNvSpPr/>
      </dsp:nvSpPr>
      <dsp:spPr>
        <a:xfrm>
          <a:off x="3920307" y="2477497"/>
          <a:ext cx="1724969" cy="461623"/>
        </a:xfrm>
        <a:custGeom>
          <a:avLst/>
          <a:gdLst/>
          <a:ahLst/>
          <a:cxnLst/>
          <a:rect l="0" t="0" r="0" b="0"/>
          <a:pathLst>
            <a:path>
              <a:moveTo>
                <a:pt x="1724969" y="0"/>
              </a:moveTo>
              <a:lnTo>
                <a:pt x="1724969" y="314583"/>
              </a:lnTo>
              <a:lnTo>
                <a:pt x="0" y="314583"/>
              </a:lnTo>
              <a:lnTo>
                <a:pt x="0" y="4616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4E5FD-7883-48B1-B512-CE248D806FB1}">
      <dsp:nvSpPr>
        <dsp:cNvPr id="0" name=""/>
        <dsp:cNvSpPr/>
      </dsp:nvSpPr>
      <dsp:spPr>
        <a:xfrm>
          <a:off x="2052941" y="2477497"/>
          <a:ext cx="3592335" cy="461623"/>
        </a:xfrm>
        <a:custGeom>
          <a:avLst/>
          <a:gdLst/>
          <a:ahLst/>
          <a:cxnLst/>
          <a:rect l="0" t="0" r="0" b="0"/>
          <a:pathLst>
            <a:path>
              <a:moveTo>
                <a:pt x="3592335" y="0"/>
              </a:moveTo>
              <a:lnTo>
                <a:pt x="3592335" y="314583"/>
              </a:lnTo>
              <a:lnTo>
                <a:pt x="0" y="314583"/>
              </a:lnTo>
              <a:lnTo>
                <a:pt x="0" y="4616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060B96-225E-40FB-B408-B479D190955A}">
      <dsp:nvSpPr>
        <dsp:cNvPr id="0" name=""/>
        <dsp:cNvSpPr/>
      </dsp:nvSpPr>
      <dsp:spPr>
        <a:xfrm>
          <a:off x="4675293" y="1007972"/>
          <a:ext cx="969983" cy="4616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583"/>
              </a:lnTo>
              <a:lnTo>
                <a:pt x="969983" y="314583"/>
              </a:lnTo>
              <a:lnTo>
                <a:pt x="969983" y="4616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46B8D-307B-483A-9E71-8DBAEF28DAF7}">
      <dsp:nvSpPr>
        <dsp:cNvPr id="0" name=""/>
        <dsp:cNvSpPr/>
      </dsp:nvSpPr>
      <dsp:spPr>
        <a:xfrm>
          <a:off x="3705310" y="1007972"/>
          <a:ext cx="969983" cy="461623"/>
        </a:xfrm>
        <a:custGeom>
          <a:avLst/>
          <a:gdLst/>
          <a:ahLst/>
          <a:cxnLst/>
          <a:rect l="0" t="0" r="0" b="0"/>
          <a:pathLst>
            <a:path>
              <a:moveTo>
                <a:pt x="969983" y="0"/>
              </a:moveTo>
              <a:lnTo>
                <a:pt x="969983" y="314583"/>
              </a:lnTo>
              <a:lnTo>
                <a:pt x="0" y="314583"/>
              </a:lnTo>
              <a:lnTo>
                <a:pt x="0" y="4616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17354C-6970-43EC-B990-74EAEC654B94}">
      <dsp:nvSpPr>
        <dsp:cNvPr id="0" name=""/>
        <dsp:cNvSpPr/>
      </dsp:nvSpPr>
      <dsp:spPr>
        <a:xfrm>
          <a:off x="1765343" y="1007972"/>
          <a:ext cx="2909950" cy="461623"/>
        </a:xfrm>
        <a:custGeom>
          <a:avLst/>
          <a:gdLst/>
          <a:ahLst/>
          <a:cxnLst/>
          <a:rect l="0" t="0" r="0" b="0"/>
          <a:pathLst>
            <a:path>
              <a:moveTo>
                <a:pt x="2909950" y="0"/>
              </a:moveTo>
              <a:lnTo>
                <a:pt x="2909950" y="314583"/>
              </a:lnTo>
              <a:lnTo>
                <a:pt x="0" y="314583"/>
              </a:lnTo>
              <a:lnTo>
                <a:pt x="0" y="4616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3CC796-77A5-4A9C-9D74-C258B5725C36}">
      <dsp:nvSpPr>
        <dsp:cNvPr id="0" name=""/>
        <dsp:cNvSpPr/>
      </dsp:nvSpPr>
      <dsp:spPr>
        <a:xfrm>
          <a:off x="3422551" y="72"/>
          <a:ext cx="2505482" cy="1007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38CD1-895D-4E77-83FD-75B198B6E5E6}">
      <dsp:nvSpPr>
        <dsp:cNvPr id="0" name=""/>
        <dsp:cNvSpPr/>
      </dsp:nvSpPr>
      <dsp:spPr>
        <a:xfrm>
          <a:off x="3598912" y="167614"/>
          <a:ext cx="2505482" cy="10079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world of Computer Technology</a:t>
          </a:r>
        </a:p>
      </dsp:txBody>
      <dsp:txXfrm>
        <a:off x="3628432" y="197134"/>
        <a:ext cx="2446442" cy="948860"/>
      </dsp:txXfrm>
    </dsp:sp>
    <dsp:sp modelId="{850F6663-4BBE-43DD-BDF1-0D6968A0F2F8}">
      <dsp:nvSpPr>
        <dsp:cNvPr id="0" name=""/>
        <dsp:cNvSpPr/>
      </dsp:nvSpPr>
      <dsp:spPr>
        <a:xfrm>
          <a:off x="971720" y="1469596"/>
          <a:ext cx="1587245" cy="1007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D2907-5E94-4B3C-AB1D-9F436416F57F}">
      <dsp:nvSpPr>
        <dsp:cNvPr id="0" name=""/>
        <dsp:cNvSpPr/>
      </dsp:nvSpPr>
      <dsp:spPr>
        <a:xfrm>
          <a:off x="1148081" y="1637139"/>
          <a:ext cx="1587245" cy="10079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Software</a:t>
          </a:r>
        </a:p>
      </dsp:txBody>
      <dsp:txXfrm>
        <a:off x="1177601" y="1666659"/>
        <a:ext cx="1528205" cy="948860"/>
      </dsp:txXfrm>
    </dsp:sp>
    <dsp:sp modelId="{9DE631E6-93A8-4526-A873-6B92099E7B8E}">
      <dsp:nvSpPr>
        <dsp:cNvPr id="0" name=""/>
        <dsp:cNvSpPr/>
      </dsp:nvSpPr>
      <dsp:spPr>
        <a:xfrm>
          <a:off x="2911687" y="1469596"/>
          <a:ext cx="1587245" cy="1007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E6E5D-09BE-43F4-8145-98376EEBDE9F}">
      <dsp:nvSpPr>
        <dsp:cNvPr id="0" name=""/>
        <dsp:cNvSpPr/>
      </dsp:nvSpPr>
      <dsp:spPr>
        <a:xfrm>
          <a:off x="3088047" y="1637139"/>
          <a:ext cx="1587245" cy="10079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Hardware</a:t>
          </a:r>
        </a:p>
      </dsp:txBody>
      <dsp:txXfrm>
        <a:off x="3117567" y="1666659"/>
        <a:ext cx="1528205" cy="948860"/>
      </dsp:txXfrm>
    </dsp:sp>
    <dsp:sp modelId="{30BE7B56-4BE1-4CBD-A3B7-62EE7EB5AE7D}">
      <dsp:nvSpPr>
        <dsp:cNvPr id="0" name=""/>
        <dsp:cNvSpPr/>
      </dsp:nvSpPr>
      <dsp:spPr>
        <a:xfrm>
          <a:off x="4851654" y="1469596"/>
          <a:ext cx="1587245" cy="1007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CEE22C-E5E6-4221-993D-1878D0DC9A66}">
      <dsp:nvSpPr>
        <dsp:cNvPr id="0" name=""/>
        <dsp:cNvSpPr/>
      </dsp:nvSpPr>
      <dsp:spPr>
        <a:xfrm>
          <a:off x="5028014" y="1637139"/>
          <a:ext cx="1587245" cy="10079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Artificial Intelligence</a:t>
          </a:r>
        </a:p>
      </dsp:txBody>
      <dsp:txXfrm>
        <a:off x="5057534" y="1666659"/>
        <a:ext cx="1528205" cy="948860"/>
      </dsp:txXfrm>
    </dsp:sp>
    <dsp:sp modelId="{FF604F18-FCE5-4FD5-92EF-5A3857F6AACA}">
      <dsp:nvSpPr>
        <dsp:cNvPr id="0" name=""/>
        <dsp:cNvSpPr/>
      </dsp:nvSpPr>
      <dsp:spPr>
        <a:xfrm>
          <a:off x="1259318" y="2939121"/>
          <a:ext cx="1587245" cy="1007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6FD1A3-B16A-4D28-8E1B-40C1512C61F2}">
      <dsp:nvSpPr>
        <dsp:cNvPr id="0" name=""/>
        <dsp:cNvSpPr/>
      </dsp:nvSpPr>
      <dsp:spPr>
        <a:xfrm>
          <a:off x="1435679" y="3106664"/>
          <a:ext cx="1587245" cy="100790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Mining</a:t>
          </a:r>
        </a:p>
      </dsp:txBody>
      <dsp:txXfrm>
        <a:off x="1465199" y="3136184"/>
        <a:ext cx="1528205" cy="948860"/>
      </dsp:txXfrm>
    </dsp:sp>
    <dsp:sp modelId="{A1A3C7B5-021C-4F75-9DB5-E8F506504CEF}">
      <dsp:nvSpPr>
        <dsp:cNvPr id="0" name=""/>
        <dsp:cNvSpPr/>
      </dsp:nvSpPr>
      <dsp:spPr>
        <a:xfrm>
          <a:off x="3126684" y="2939121"/>
          <a:ext cx="1587245" cy="1007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467C36-937E-4C8A-BE42-9FE359FDB6DF}">
      <dsp:nvSpPr>
        <dsp:cNvPr id="0" name=""/>
        <dsp:cNvSpPr/>
      </dsp:nvSpPr>
      <dsp:spPr>
        <a:xfrm>
          <a:off x="3303045" y="3106664"/>
          <a:ext cx="1587245" cy="1007900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Image processing</a:t>
          </a:r>
        </a:p>
      </dsp:txBody>
      <dsp:txXfrm>
        <a:off x="3332565" y="3136184"/>
        <a:ext cx="1528205" cy="948860"/>
      </dsp:txXfrm>
    </dsp:sp>
    <dsp:sp modelId="{9D931413-81DE-4030-B83B-68257CFAB2C3}">
      <dsp:nvSpPr>
        <dsp:cNvPr id="0" name=""/>
        <dsp:cNvSpPr/>
      </dsp:nvSpPr>
      <dsp:spPr>
        <a:xfrm>
          <a:off x="1616712" y="4408646"/>
          <a:ext cx="2104592" cy="1007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F65E71-A258-48FA-BD37-53B21C6F7A46}">
      <dsp:nvSpPr>
        <dsp:cNvPr id="0" name=""/>
        <dsp:cNvSpPr/>
      </dsp:nvSpPr>
      <dsp:spPr>
        <a:xfrm>
          <a:off x="1793072" y="4576189"/>
          <a:ext cx="2104592" cy="10079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Medical Imaging</a:t>
          </a:r>
        </a:p>
      </dsp:txBody>
      <dsp:txXfrm>
        <a:off x="1822592" y="4605709"/>
        <a:ext cx="2045552" cy="948860"/>
      </dsp:txXfrm>
    </dsp:sp>
    <dsp:sp modelId="{4FE952CC-410C-49E5-8A9A-2B6CE0AF2BC5}">
      <dsp:nvSpPr>
        <dsp:cNvPr id="0" name=""/>
        <dsp:cNvSpPr/>
      </dsp:nvSpPr>
      <dsp:spPr>
        <a:xfrm>
          <a:off x="4074025" y="4408646"/>
          <a:ext cx="2149876" cy="1007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30687-F105-4451-A1D8-3D2C26331EE9}">
      <dsp:nvSpPr>
        <dsp:cNvPr id="0" name=""/>
        <dsp:cNvSpPr/>
      </dsp:nvSpPr>
      <dsp:spPr>
        <a:xfrm>
          <a:off x="4250386" y="4576189"/>
          <a:ext cx="2149876" cy="10079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Steganography &amp; </a:t>
          </a:r>
          <a:r>
            <a:rPr lang="en-US" sz="1800" b="1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Steganalysis</a:t>
          </a:r>
          <a:r>
            <a:rPr lang="en-US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>
        <a:off x="4279906" y="4605709"/>
        <a:ext cx="2090836" cy="948860"/>
      </dsp:txXfrm>
    </dsp:sp>
    <dsp:sp modelId="{44628CC8-236B-4D01-8840-DD1F150D7D02}">
      <dsp:nvSpPr>
        <dsp:cNvPr id="0" name=""/>
        <dsp:cNvSpPr/>
      </dsp:nvSpPr>
      <dsp:spPr>
        <a:xfrm>
          <a:off x="6576623" y="2939121"/>
          <a:ext cx="1587245" cy="1007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69BC1-8D33-4369-9EF4-E6142B9D267E}">
      <dsp:nvSpPr>
        <dsp:cNvPr id="0" name=""/>
        <dsp:cNvSpPr/>
      </dsp:nvSpPr>
      <dsp:spPr>
        <a:xfrm>
          <a:off x="6752984" y="3106664"/>
          <a:ext cx="1587245" cy="1007900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Evolutionary computation</a:t>
          </a:r>
        </a:p>
      </dsp:txBody>
      <dsp:txXfrm>
        <a:off x="6782504" y="3136184"/>
        <a:ext cx="1528205" cy="948860"/>
      </dsp:txXfrm>
    </dsp:sp>
    <dsp:sp modelId="{A2792561-4E2A-4391-BDDA-87C0EDA47089}">
      <dsp:nvSpPr>
        <dsp:cNvPr id="0" name=""/>
        <dsp:cNvSpPr/>
      </dsp:nvSpPr>
      <dsp:spPr>
        <a:xfrm>
          <a:off x="6576623" y="4408646"/>
          <a:ext cx="1587245" cy="1007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87B56E-BB58-4DF6-9CA8-2AD0884C1FD7}">
      <dsp:nvSpPr>
        <dsp:cNvPr id="0" name=""/>
        <dsp:cNvSpPr/>
      </dsp:nvSpPr>
      <dsp:spPr>
        <a:xfrm>
          <a:off x="6752984" y="4576189"/>
          <a:ext cx="1587245" cy="1007900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ABC</a:t>
          </a:r>
        </a:p>
      </dsp:txBody>
      <dsp:txXfrm>
        <a:off x="6782504" y="4605709"/>
        <a:ext cx="1528205" cy="948860"/>
      </dsp:txXfrm>
    </dsp:sp>
    <dsp:sp modelId="{F14B169B-04C5-4E12-80E5-825398C84DC9}">
      <dsp:nvSpPr>
        <dsp:cNvPr id="0" name=""/>
        <dsp:cNvSpPr/>
      </dsp:nvSpPr>
      <dsp:spPr>
        <a:xfrm>
          <a:off x="8516590" y="2939121"/>
          <a:ext cx="1587245" cy="1007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738595-D668-4F5C-9CE7-0DC4E222E1A7}">
      <dsp:nvSpPr>
        <dsp:cNvPr id="0" name=""/>
        <dsp:cNvSpPr/>
      </dsp:nvSpPr>
      <dsp:spPr>
        <a:xfrm>
          <a:off x="8692950" y="3106664"/>
          <a:ext cx="1587245" cy="10079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Machine Learning</a:t>
          </a:r>
        </a:p>
      </dsp:txBody>
      <dsp:txXfrm>
        <a:off x="8722470" y="3136184"/>
        <a:ext cx="1528205" cy="948860"/>
      </dsp:txXfrm>
    </dsp:sp>
    <dsp:sp modelId="{B27F6918-76FB-4574-A694-ECD8094A22A5}">
      <dsp:nvSpPr>
        <dsp:cNvPr id="0" name=""/>
        <dsp:cNvSpPr/>
      </dsp:nvSpPr>
      <dsp:spPr>
        <a:xfrm>
          <a:off x="6791620" y="1469596"/>
          <a:ext cx="1587245" cy="1007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F3300-F5C7-43DC-A565-402918A24957}">
      <dsp:nvSpPr>
        <dsp:cNvPr id="0" name=""/>
        <dsp:cNvSpPr/>
      </dsp:nvSpPr>
      <dsp:spPr>
        <a:xfrm>
          <a:off x="6967981" y="1637139"/>
          <a:ext cx="1587245" cy="10079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Computer science</a:t>
          </a:r>
        </a:p>
      </dsp:txBody>
      <dsp:txXfrm>
        <a:off x="6997501" y="1666659"/>
        <a:ext cx="1528205" cy="9488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18CD1-4649-4B9C-A34A-E1B4FE4C2F77}">
      <dsp:nvSpPr>
        <dsp:cNvPr id="0" name=""/>
        <dsp:cNvSpPr/>
      </dsp:nvSpPr>
      <dsp:spPr>
        <a:xfrm>
          <a:off x="0" y="414913"/>
          <a:ext cx="7732245" cy="3092898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5290D-1191-4602-9168-9EDA265303E4}">
      <dsp:nvSpPr>
        <dsp:cNvPr id="0" name=""/>
        <dsp:cNvSpPr/>
      </dsp:nvSpPr>
      <dsp:spPr>
        <a:xfrm>
          <a:off x="927869" y="940056"/>
          <a:ext cx="2551640" cy="15155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3792" rIns="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Art of embedding messages</a:t>
          </a:r>
        </a:p>
      </dsp:txBody>
      <dsp:txXfrm>
        <a:off x="927869" y="940056"/>
        <a:ext cx="2551640" cy="1515520"/>
      </dsp:txXfrm>
    </dsp:sp>
    <dsp:sp modelId="{93AD4F80-C94C-477C-A222-C398793DA241}">
      <dsp:nvSpPr>
        <dsp:cNvPr id="0" name=""/>
        <dsp:cNvSpPr/>
      </dsp:nvSpPr>
      <dsp:spPr>
        <a:xfrm>
          <a:off x="3866122" y="1434920"/>
          <a:ext cx="3015575" cy="15155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3792" rIns="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Art of detecting the hidden Messages</a:t>
          </a:r>
        </a:p>
      </dsp:txBody>
      <dsp:txXfrm>
        <a:off x="3866122" y="1434920"/>
        <a:ext cx="3015575" cy="15155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6E05D-42E7-40A4-8F77-492603F3EBAF}">
      <dsp:nvSpPr>
        <dsp:cNvPr id="0" name=""/>
        <dsp:cNvSpPr/>
      </dsp:nvSpPr>
      <dsp:spPr>
        <a:xfrm rot="21325798">
          <a:off x="789638" y="-62335"/>
          <a:ext cx="8154495" cy="3881437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95B6EB-4CB4-4464-95ED-8C29D00CF462}">
      <dsp:nvSpPr>
        <dsp:cNvPr id="0" name=""/>
        <dsp:cNvSpPr/>
      </dsp:nvSpPr>
      <dsp:spPr>
        <a:xfrm>
          <a:off x="2301090" y="2533495"/>
          <a:ext cx="161467" cy="1614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0D4C4-EB36-481F-8A39-7FCC4BAF51A7}">
      <dsp:nvSpPr>
        <dsp:cNvPr id="0" name=""/>
        <dsp:cNvSpPr/>
      </dsp:nvSpPr>
      <dsp:spPr>
        <a:xfrm>
          <a:off x="2619428" y="2572663"/>
          <a:ext cx="2177141" cy="1121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558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WaterMarking</a:t>
          </a:r>
          <a:endParaRPr lang="en-US" sz="2000" b="1" kern="1200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2619428" y="2572663"/>
        <a:ext cx="2177141" cy="1121735"/>
      </dsp:txXfrm>
    </dsp:sp>
    <dsp:sp modelId="{BF25905F-4D1C-4568-B12D-0E88CA9C5CF8}">
      <dsp:nvSpPr>
        <dsp:cNvPr id="0" name=""/>
        <dsp:cNvSpPr/>
      </dsp:nvSpPr>
      <dsp:spPr>
        <a:xfrm>
          <a:off x="3830263" y="1559107"/>
          <a:ext cx="291884" cy="2918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D441C-C232-4251-9AB8-0C003E7E38D3}">
      <dsp:nvSpPr>
        <dsp:cNvPr id="0" name=""/>
        <dsp:cNvSpPr/>
      </dsp:nvSpPr>
      <dsp:spPr>
        <a:xfrm>
          <a:off x="4297811" y="1621454"/>
          <a:ext cx="2709573" cy="2111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63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Cryptography</a:t>
          </a:r>
        </a:p>
      </dsp:txBody>
      <dsp:txXfrm>
        <a:off x="4297811" y="1621454"/>
        <a:ext cx="2709573" cy="2111501"/>
      </dsp:txXfrm>
    </dsp:sp>
    <dsp:sp modelId="{96BEFF31-F8D3-431B-8639-F8B0BCBADEA7}">
      <dsp:nvSpPr>
        <dsp:cNvPr id="0" name=""/>
        <dsp:cNvSpPr/>
      </dsp:nvSpPr>
      <dsp:spPr>
        <a:xfrm>
          <a:off x="5980724" y="698696"/>
          <a:ext cx="403669" cy="4036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2E1662-A9A2-457B-BC73-24D9ED963F4F}">
      <dsp:nvSpPr>
        <dsp:cNvPr id="0" name=""/>
        <dsp:cNvSpPr/>
      </dsp:nvSpPr>
      <dsp:spPr>
        <a:xfrm>
          <a:off x="6246819" y="977471"/>
          <a:ext cx="2702612" cy="2697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896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Steganography</a:t>
          </a:r>
        </a:p>
      </dsp:txBody>
      <dsp:txXfrm>
        <a:off x="6246819" y="977471"/>
        <a:ext cx="2702612" cy="26975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D1FA38-55BC-49AB-8B62-71BA097430D7}">
      <dsp:nvSpPr>
        <dsp:cNvPr id="0" name=""/>
        <dsp:cNvSpPr/>
      </dsp:nvSpPr>
      <dsp:spPr>
        <a:xfrm>
          <a:off x="2764850" y="292514"/>
          <a:ext cx="3260407" cy="3260407"/>
        </a:xfrm>
        <a:prstGeom prst="pie">
          <a:avLst>
            <a:gd name="adj1" fmla="val 16200000"/>
            <a:gd name="adj2" fmla="val 54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One </a:t>
          </a:r>
          <a:r>
            <a:rPr lang="en-US" sz="2400" b="1" kern="1200">
              <a:solidFill>
                <a:schemeClr val="tx1"/>
              </a:solidFill>
            </a:rPr>
            <a:t>C</a:t>
          </a:r>
          <a:r>
            <a:rPr lang="en-US" sz="2000" b="1" kern="1200">
              <a:solidFill>
                <a:schemeClr val="tx1"/>
              </a:solidFill>
            </a:rPr>
            <a:t>hannel</a:t>
          </a:r>
          <a:r>
            <a:rPr lang="en-US" sz="2400" b="1" kern="1200">
              <a:solidFill>
                <a:schemeClr val="tx1"/>
              </a:solidFill>
            </a:rPr>
            <a:t> Image</a:t>
          </a:r>
          <a:endParaRPr lang="en-US" sz="2400" b="1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solidFill>
                <a:schemeClr val="tx1"/>
              </a:solidFill>
            </a:rPr>
            <a:t>Binary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solidFill>
                <a:schemeClr val="tx1"/>
              </a:solidFill>
            </a:rPr>
            <a:t>Gray</a:t>
          </a:r>
        </a:p>
      </dsp:txBody>
      <dsp:txXfrm>
        <a:off x="4546429" y="1146431"/>
        <a:ext cx="1164431" cy="1552574"/>
      </dsp:txXfrm>
    </dsp:sp>
    <dsp:sp modelId="{E7B80A27-7666-45F1-8D7D-E40B094C0864}">
      <dsp:nvSpPr>
        <dsp:cNvPr id="0" name=""/>
        <dsp:cNvSpPr/>
      </dsp:nvSpPr>
      <dsp:spPr>
        <a:xfrm>
          <a:off x="2571054" y="292514"/>
          <a:ext cx="3337483" cy="3260407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Triple </a:t>
          </a:r>
          <a:r>
            <a:rPr lang="en-US" sz="2300" b="1" kern="1200" dirty="0">
              <a:solidFill>
                <a:schemeClr val="tx1"/>
              </a:solidFill>
            </a:rPr>
            <a:t>Channel</a:t>
          </a:r>
          <a:r>
            <a:rPr lang="en-US" sz="2400" b="1" kern="1200" dirty="0">
              <a:solidFill>
                <a:schemeClr val="tx1"/>
              </a:solidFill>
            </a:rPr>
            <a:t> Image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>
              <a:solidFill>
                <a:schemeClr val="tx1"/>
              </a:solidFill>
            </a:rPr>
            <a:t>RGB</a:t>
          </a:r>
          <a:endParaRPr lang="en-US" sz="1800" b="1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solidFill>
                <a:schemeClr val="tx1"/>
              </a:solidFill>
            </a:rPr>
            <a:t>HSV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b="1" kern="1200" dirty="0">
            <a:solidFill>
              <a:schemeClr val="tx1"/>
            </a:solidFill>
          </a:endParaRPr>
        </a:p>
      </dsp:txBody>
      <dsp:txXfrm>
        <a:off x="2892883" y="1146431"/>
        <a:ext cx="1191958" cy="1552574"/>
      </dsp:txXfrm>
    </dsp:sp>
    <dsp:sp modelId="{7E49DB01-B61F-4EF9-A926-C868F79BC0F5}">
      <dsp:nvSpPr>
        <dsp:cNvPr id="0" name=""/>
        <dsp:cNvSpPr/>
      </dsp:nvSpPr>
      <dsp:spPr>
        <a:xfrm>
          <a:off x="2563015" y="90680"/>
          <a:ext cx="3664076" cy="3664076"/>
        </a:xfrm>
        <a:prstGeom prst="circularArrow">
          <a:avLst>
            <a:gd name="adj1" fmla="val 5085"/>
            <a:gd name="adj2" fmla="val 327528"/>
            <a:gd name="adj3" fmla="val 5072472"/>
            <a:gd name="adj4" fmla="val 16200000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0232B-8295-4684-A61A-101BF12814C5}">
      <dsp:nvSpPr>
        <dsp:cNvPr id="0" name=""/>
        <dsp:cNvSpPr/>
      </dsp:nvSpPr>
      <dsp:spPr>
        <a:xfrm>
          <a:off x="2407322" y="90680"/>
          <a:ext cx="3664076" cy="3664076"/>
        </a:xfrm>
        <a:prstGeom prst="circularArrow">
          <a:avLst>
            <a:gd name="adj1" fmla="val 5085"/>
            <a:gd name="adj2" fmla="val 327528"/>
            <a:gd name="adj3" fmla="val 15872472"/>
            <a:gd name="adj4" fmla="val 5400000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CDB8A8-3FC5-4F1A-BB1C-7A440F847F58}">
      <dsp:nvSpPr>
        <dsp:cNvPr id="0" name=""/>
        <dsp:cNvSpPr/>
      </dsp:nvSpPr>
      <dsp:spPr>
        <a:xfrm rot="19200000">
          <a:off x="2377" y="542201"/>
          <a:ext cx="4734073" cy="3077147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16002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Cross over: regular combination through all generation</a:t>
          </a:r>
        </a:p>
      </dsp:txBody>
      <dsp:txXfrm>
        <a:off x="200869" y="674843"/>
        <a:ext cx="4433645" cy="2926933"/>
      </dsp:txXfrm>
    </dsp:sp>
    <dsp:sp modelId="{40934E0B-28B3-4CB9-8976-7A6A12C1A1FB}">
      <dsp:nvSpPr>
        <dsp:cNvPr id="0" name=""/>
        <dsp:cNvSpPr/>
      </dsp:nvSpPr>
      <dsp:spPr>
        <a:xfrm rot="2400000">
          <a:off x="5779148" y="542201"/>
          <a:ext cx="4734073" cy="3077147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16002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Mutation:</a:t>
          </a:r>
        </a:p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Random updating solution, after crossover</a:t>
          </a:r>
        </a:p>
      </dsp:txBody>
      <dsp:txXfrm>
        <a:off x="5881084" y="674843"/>
        <a:ext cx="4433645" cy="292693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683AAC-4CC4-4B6A-94A4-81D38C819064}">
      <dsp:nvSpPr>
        <dsp:cNvPr id="0" name=""/>
        <dsp:cNvSpPr/>
      </dsp:nvSpPr>
      <dsp:spPr>
        <a:xfrm>
          <a:off x="6043442" y="2336732"/>
          <a:ext cx="914197" cy="4350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490"/>
              </a:lnTo>
              <a:lnTo>
                <a:pt x="914197" y="296490"/>
              </a:lnTo>
              <a:lnTo>
                <a:pt x="914197" y="4350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095ACC-AF00-4812-A147-B214ED6C04FD}">
      <dsp:nvSpPr>
        <dsp:cNvPr id="0" name=""/>
        <dsp:cNvSpPr/>
      </dsp:nvSpPr>
      <dsp:spPr>
        <a:xfrm>
          <a:off x="5129244" y="2336732"/>
          <a:ext cx="914197" cy="435074"/>
        </a:xfrm>
        <a:custGeom>
          <a:avLst/>
          <a:gdLst/>
          <a:ahLst/>
          <a:cxnLst/>
          <a:rect l="0" t="0" r="0" b="0"/>
          <a:pathLst>
            <a:path>
              <a:moveTo>
                <a:pt x="914197" y="0"/>
              </a:moveTo>
              <a:lnTo>
                <a:pt x="914197" y="296490"/>
              </a:lnTo>
              <a:lnTo>
                <a:pt x="0" y="296490"/>
              </a:lnTo>
              <a:lnTo>
                <a:pt x="0" y="4350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29B05-20C2-4034-91C1-48EB28DECF1D}">
      <dsp:nvSpPr>
        <dsp:cNvPr id="0" name=""/>
        <dsp:cNvSpPr/>
      </dsp:nvSpPr>
      <dsp:spPr>
        <a:xfrm>
          <a:off x="4215047" y="951722"/>
          <a:ext cx="1828395" cy="4350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490"/>
              </a:lnTo>
              <a:lnTo>
                <a:pt x="1828395" y="296490"/>
              </a:lnTo>
              <a:lnTo>
                <a:pt x="1828395" y="4350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40D67-253C-4E35-AAB1-D8301907377C}">
      <dsp:nvSpPr>
        <dsp:cNvPr id="0" name=""/>
        <dsp:cNvSpPr/>
      </dsp:nvSpPr>
      <dsp:spPr>
        <a:xfrm>
          <a:off x="2386651" y="2336732"/>
          <a:ext cx="914197" cy="4350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490"/>
              </a:lnTo>
              <a:lnTo>
                <a:pt x="914197" y="296490"/>
              </a:lnTo>
              <a:lnTo>
                <a:pt x="914197" y="4350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1BE255-72C8-4D4A-9B42-D52BC860E792}">
      <dsp:nvSpPr>
        <dsp:cNvPr id="0" name=""/>
        <dsp:cNvSpPr/>
      </dsp:nvSpPr>
      <dsp:spPr>
        <a:xfrm>
          <a:off x="1472454" y="2336732"/>
          <a:ext cx="914197" cy="435074"/>
        </a:xfrm>
        <a:custGeom>
          <a:avLst/>
          <a:gdLst/>
          <a:ahLst/>
          <a:cxnLst/>
          <a:rect l="0" t="0" r="0" b="0"/>
          <a:pathLst>
            <a:path>
              <a:moveTo>
                <a:pt x="914197" y="0"/>
              </a:moveTo>
              <a:lnTo>
                <a:pt x="914197" y="296490"/>
              </a:lnTo>
              <a:lnTo>
                <a:pt x="0" y="296490"/>
              </a:lnTo>
              <a:lnTo>
                <a:pt x="0" y="4350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678F94-EDF4-4EB9-826B-084CD5E64317}">
      <dsp:nvSpPr>
        <dsp:cNvPr id="0" name=""/>
        <dsp:cNvSpPr/>
      </dsp:nvSpPr>
      <dsp:spPr>
        <a:xfrm>
          <a:off x="2386651" y="951722"/>
          <a:ext cx="1828395" cy="435074"/>
        </a:xfrm>
        <a:custGeom>
          <a:avLst/>
          <a:gdLst/>
          <a:ahLst/>
          <a:cxnLst/>
          <a:rect l="0" t="0" r="0" b="0"/>
          <a:pathLst>
            <a:path>
              <a:moveTo>
                <a:pt x="1828395" y="0"/>
              </a:moveTo>
              <a:lnTo>
                <a:pt x="1828395" y="296490"/>
              </a:lnTo>
              <a:lnTo>
                <a:pt x="0" y="296490"/>
              </a:lnTo>
              <a:lnTo>
                <a:pt x="0" y="4350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919906-BCB1-4314-BE52-84DA8D94AC80}">
      <dsp:nvSpPr>
        <dsp:cNvPr id="0" name=""/>
        <dsp:cNvSpPr/>
      </dsp:nvSpPr>
      <dsp:spPr>
        <a:xfrm>
          <a:off x="3467067" y="1788"/>
          <a:ext cx="1495959" cy="9499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038B4-D98D-424A-AF19-5663BC84F187}">
      <dsp:nvSpPr>
        <dsp:cNvPr id="0" name=""/>
        <dsp:cNvSpPr/>
      </dsp:nvSpPr>
      <dsp:spPr>
        <a:xfrm>
          <a:off x="3633284" y="159695"/>
          <a:ext cx="1495959" cy="9499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Feature Extraction</a:t>
          </a:r>
        </a:p>
      </dsp:txBody>
      <dsp:txXfrm>
        <a:off x="3661107" y="187518"/>
        <a:ext cx="1440313" cy="894288"/>
      </dsp:txXfrm>
    </dsp:sp>
    <dsp:sp modelId="{131088AD-75E9-403A-B292-E33DD9A681BC}">
      <dsp:nvSpPr>
        <dsp:cNvPr id="0" name=""/>
        <dsp:cNvSpPr/>
      </dsp:nvSpPr>
      <dsp:spPr>
        <a:xfrm>
          <a:off x="1638671" y="1386797"/>
          <a:ext cx="1495959" cy="9499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DABDE4-46C4-4032-B1AA-910449A5EA76}">
      <dsp:nvSpPr>
        <dsp:cNvPr id="0" name=""/>
        <dsp:cNvSpPr/>
      </dsp:nvSpPr>
      <dsp:spPr>
        <a:xfrm>
          <a:off x="1804889" y="1544704"/>
          <a:ext cx="1495959" cy="9499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Feature Selection</a:t>
          </a:r>
        </a:p>
      </dsp:txBody>
      <dsp:txXfrm>
        <a:off x="1832712" y="1572527"/>
        <a:ext cx="1440313" cy="894288"/>
      </dsp:txXfrm>
    </dsp:sp>
    <dsp:sp modelId="{EAB552EF-2D51-410C-83D1-0E16C9B0BE8D}">
      <dsp:nvSpPr>
        <dsp:cNvPr id="0" name=""/>
        <dsp:cNvSpPr/>
      </dsp:nvSpPr>
      <dsp:spPr>
        <a:xfrm>
          <a:off x="724474" y="2771807"/>
          <a:ext cx="1495959" cy="9499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6DA5C-6A5F-46B2-A970-38255F041118}">
      <dsp:nvSpPr>
        <dsp:cNvPr id="0" name=""/>
        <dsp:cNvSpPr/>
      </dsp:nvSpPr>
      <dsp:spPr>
        <a:xfrm>
          <a:off x="890692" y="2929714"/>
          <a:ext cx="1495959" cy="949934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Wrapper based</a:t>
          </a:r>
        </a:p>
      </dsp:txBody>
      <dsp:txXfrm>
        <a:off x="918515" y="2957537"/>
        <a:ext cx="1440313" cy="894288"/>
      </dsp:txXfrm>
    </dsp:sp>
    <dsp:sp modelId="{2142ED56-AED5-430B-BA7F-042F427DEE13}">
      <dsp:nvSpPr>
        <dsp:cNvPr id="0" name=""/>
        <dsp:cNvSpPr/>
      </dsp:nvSpPr>
      <dsp:spPr>
        <a:xfrm>
          <a:off x="2552869" y="2771807"/>
          <a:ext cx="1495959" cy="9499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8CC09-9CD6-4707-9212-C3137C1C6618}">
      <dsp:nvSpPr>
        <dsp:cNvPr id="0" name=""/>
        <dsp:cNvSpPr/>
      </dsp:nvSpPr>
      <dsp:spPr>
        <a:xfrm>
          <a:off x="2719087" y="2929714"/>
          <a:ext cx="1495959" cy="9499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Filter based</a:t>
          </a:r>
        </a:p>
      </dsp:txBody>
      <dsp:txXfrm>
        <a:off x="2746910" y="2957537"/>
        <a:ext cx="1440313" cy="894288"/>
      </dsp:txXfrm>
    </dsp:sp>
    <dsp:sp modelId="{93E3B681-D63A-4DC6-9022-FE6411B1FF79}">
      <dsp:nvSpPr>
        <dsp:cNvPr id="0" name=""/>
        <dsp:cNvSpPr/>
      </dsp:nvSpPr>
      <dsp:spPr>
        <a:xfrm>
          <a:off x="5295462" y="1386797"/>
          <a:ext cx="1495959" cy="9499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64D33-A258-4A93-AE4F-DD004C5F5648}">
      <dsp:nvSpPr>
        <dsp:cNvPr id="0" name=""/>
        <dsp:cNvSpPr/>
      </dsp:nvSpPr>
      <dsp:spPr>
        <a:xfrm>
          <a:off x="5461680" y="1544704"/>
          <a:ext cx="1495959" cy="9499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Dimension Reduction</a:t>
          </a:r>
        </a:p>
      </dsp:txBody>
      <dsp:txXfrm>
        <a:off x="5489503" y="1572527"/>
        <a:ext cx="1440313" cy="894288"/>
      </dsp:txXfrm>
    </dsp:sp>
    <dsp:sp modelId="{98C8F9D7-35E1-44AD-A56B-441B99D92BE6}">
      <dsp:nvSpPr>
        <dsp:cNvPr id="0" name=""/>
        <dsp:cNvSpPr/>
      </dsp:nvSpPr>
      <dsp:spPr>
        <a:xfrm>
          <a:off x="4381264" y="2771807"/>
          <a:ext cx="1495959" cy="9499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F205B-A37B-43DF-8202-B74B16855C3E}">
      <dsp:nvSpPr>
        <dsp:cNvPr id="0" name=""/>
        <dsp:cNvSpPr/>
      </dsp:nvSpPr>
      <dsp:spPr>
        <a:xfrm>
          <a:off x="4547482" y="2929714"/>
          <a:ext cx="1495959" cy="9499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LDA</a:t>
          </a:r>
        </a:p>
      </dsp:txBody>
      <dsp:txXfrm>
        <a:off x="4575305" y="2957537"/>
        <a:ext cx="1440313" cy="894288"/>
      </dsp:txXfrm>
    </dsp:sp>
    <dsp:sp modelId="{B615A817-BAC9-4018-BB43-112D606D2A75}">
      <dsp:nvSpPr>
        <dsp:cNvPr id="0" name=""/>
        <dsp:cNvSpPr/>
      </dsp:nvSpPr>
      <dsp:spPr>
        <a:xfrm>
          <a:off x="6209660" y="2771807"/>
          <a:ext cx="1495959" cy="9499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F91C69-0416-4837-86AF-9711A104ED04}">
      <dsp:nvSpPr>
        <dsp:cNvPr id="0" name=""/>
        <dsp:cNvSpPr/>
      </dsp:nvSpPr>
      <dsp:spPr>
        <a:xfrm>
          <a:off x="6375877" y="2929714"/>
          <a:ext cx="1495959" cy="9499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PCA</a:t>
          </a:r>
        </a:p>
      </dsp:txBody>
      <dsp:txXfrm>
        <a:off x="6403700" y="2957537"/>
        <a:ext cx="1440313" cy="8942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2BDF2E-3BFE-424D-9003-032D0FF3304F}">
      <dsp:nvSpPr>
        <dsp:cNvPr id="0" name=""/>
        <dsp:cNvSpPr/>
      </dsp:nvSpPr>
      <dsp:spPr>
        <a:xfrm>
          <a:off x="4718832" y="2253"/>
          <a:ext cx="2429556" cy="16326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Possible image problems</a:t>
          </a:r>
        </a:p>
      </dsp:txBody>
      <dsp:txXfrm>
        <a:off x="5074632" y="241355"/>
        <a:ext cx="1717956" cy="1154485"/>
      </dsp:txXfrm>
    </dsp:sp>
    <dsp:sp modelId="{315EC81E-99FE-41FD-A25C-8018017C2F99}">
      <dsp:nvSpPr>
        <dsp:cNvPr id="0" name=""/>
        <dsp:cNvSpPr/>
      </dsp:nvSpPr>
      <dsp:spPr>
        <a:xfrm rot="2029117">
          <a:off x="6879138" y="1286164"/>
          <a:ext cx="327389" cy="551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887447" y="1369038"/>
        <a:ext cx="229172" cy="330620"/>
      </dsp:txXfrm>
    </dsp:sp>
    <dsp:sp modelId="{4E1959A4-547A-4456-B5C0-2EF49969A6FF}">
      <dsp:nvSpPr>
        <dsp:cNvPr id="0" name=""/>
        <dsp:cNvSpPr/>
      </dsp:nvSpPr>
      <dsp:spPr>
        <a:xfrm>
          <a:off x="6853575" y="1530695"/>
          <a:ext cx="2723178" cy="16326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Steganalysis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VS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Steganagrophy</a:t>
          </a:r>
          <a:endParaRPr lang="en-US" sz="24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252375" y="1769797"/>
        <a:ext cx="1925578" cy="1154485"/>
      </dsp:txXfrm>
    </dsp:sp>
    <dsp:sp modelId="{86C754B6-C37F-4B0E-99D8-18A58CA79283}">
      <dsp:nvSpPr>
        <dsp:cNvPr id="0" name=""/>
        <dsp:cNvSpPr/>
      </dsp:nvSpPr>
      <dsp:spPr>
        <a:xfrm rot="6656280">
          <a:off x="7603251" y="3184950"/>
          <a:ext cx="371782" cy="551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7678947" y="3243071"/>
        <a:ext cx="260247" cy="330620"/>
      </dsp:txXfrm>
    </dsp:sp>
    <dsp:sp modelId="{35984688-D18C-46AB-A742-9503F3C356C2}">
      <dsp:nvSpPr>
        <dsp:cNvPr id="0" name=""/>
        <dsp:cNvSpPr/>
      </dsp:nvSpPr>
      <dsp:spPr>
        <a:xfrm>
          <a:off x="6167483" y="3771143"/>
          <a:ext cx="2380869" cy="16326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Evolutionary algorithms and Feature Extraction</a:t>
          </a:r>
        </a:p>
      </dsp:txBody>
      <dsp:txXfrm>
        <a:off x="6516153" y="4010245"/>
        <a:ext cx="1683529" cy="1154485"/>
      </dsp:txXfrm>
    </dsp:sp>
    <dsp:sp modelId="{52476B73-614A-402C-ADD7-6B1C8014F439}">
      <dsp:nvSpPr>
        <dsp:cNvPr id="0" name=""/>
        <dsp:cNvSpPr/>
      </dsp:nvSpPr>
      <dsp:spPr>
        <a:xfrm rot="10792414">
          <a:off x="5807011" y="4315113"/>
          <a:ext cx="254738" cy="551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5883432" y="4425235"/>
        <a:ext cx="178317" cy="330620"/>
      </dsp:txXfrm>
    </dsp:sp>
    <dsp:sp modelId="{A5878E3E-762B-4C98-8F21-1B2484C7EFE3}">
      <dsp:nvSpPr>
        <dsp:cNvPr id="0" name=""/>
        <dsp:cNvSpPr/>
      </dsp:nvSpPr>
      <dsp:spPr>
        <a:xfrm>
          <a:off x="3435182" y="3777315"/>
          <a:ext cx="2251674" cy="16326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Artificial Bee colony</a:t>
          </a:r>
        </a:p>
      </dsp:txBody>
      <dsp:txXfrm>
        <a:off x="3764932" y="4016417"/>
        <a:ext cx="1592174" cy="1154485"/>
      </dsp:txXfrm>
    </dsp:sp>
    <dsp:sp modelId="{D736D709-4ED0-4A23-BE54-1EA98FB17251}">
      <dsp:nvSpPr>
        <dsp:cNvPr id="0" name=""/>
        <dsp:cNvSpPr/>
      </dsp:nvSpPr>
      <dsp:spPr>
        <a:xfrm rot="14706885">
          <a:off x="3875810" y="3238361"/>
          <a:ext cx="368658" cy="551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3954378" y="3398731"/>
        <a:ext cx="258061" cy="330620"/>
      </dsp:txXfrm>
    </dsp:sp>
    <dsp:sp modelId="{E2F3A0D7-8999-4541-ACD4-537302C47716}">
      <dsp:nvSpPr>
        <dsp:cNvPr id="0" name=""/>
        <dsp:cNvSpPr/>
      </dsp:nvSpPr>
      <dsp:spPr>
        <a:xfrm>
          <a:off x="2108979" y="1583270"/>
          <a:ext cx="2868569" cy="16326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ABC application</a:t>
          </a:r>
        </a:p>
      </dsp:txBody>
      <dsp:txXfrm>
        <a:off x="2529071" y="1822372"/>
        <a:ext cx="2028385" cy="1154485"/>
      </dsp:txXfrm>
    </dsp:sp>
    <dsp:sp modelId="{767FC33E-0788-4D28-888A-B8B662E50202}">
      <dsp:nvSpPr>
        <dsp:cNvPr id="0" name=""/>
        <dsp:cNvSpPr/>
      </dsp:nvSpPr>
      <dsp:spPr>
        <a:xfrm rot="19591119">
          <a:off x="4577334" y="1316363"/>
          <a:ext cx="374296" cy="551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4586650" y="1457542"/>
        <a:ext cx="262007" cy="330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TabbedArc+Icon#1">
  <dgm:title val="Tabbed Arc"/>
  <dgm:desc val="Use to show a set of related items arcing over a common area.  Best with small amounts of text."/>
  <dgm:catLst>
    <dgm:cat type="relationship" pri="20500"/>
    <dgm:cat type="officeonline" pri="4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1">
        <dgm:alg type="cycle"/>
      </dgm:if>
      <dgm:else name="Name3">
        <dgm:choose name="Name4">
          <dgm:if name="Name5" axis="ch" ptType="node" func="cnt" op="lte" val="3">
            <dgm:choose name="Name6">
              <dgm:if name="Name7" func="var" arg="dir" op="equ" val="norm">
                <dgm:alg type="cycle">
                  <dgm:param type="stAng" val="-40"/>
                  <dgm:param type="spanAng" val="80"/>
                  <dgm:param type="rotPath" val="alongPath"/>
                </dgm:alg>
              </dgm:if>
              <dgm:else name="Name8">
                <dgm:alg type="cycle">
                  <dgm:param type="stAng" val="40"/>
                  <dgm:param type="spanAng" val="-80"/>
                  <dgm:param type="rotPath" val="alongPath"/>
                </dgm:alg>
              </dgm:else>
            </dgm:choose>
          </dgm:if>
          <dgm:else name="Name9">
            <dgm:choose name="Name10">
              <dgm:if name="Name11" func="var" arg="dir" op="equ" val="norm">
                <dgm:alg type="cycle">
                  <dgm:param type="stAng" val="-60"/>
                  <dgm:param type="spanAng" val="120"/>
                  <dgm:param type="rotPath" val="alongPath"/>
                </dgm:alg>
              </dgm:if>
              <dgm:else name="Name12">
                <dgm:alg type="cycle">
                  <dgm:param type="stAng" val="60"/>
                  <dgm:param type="spanAng" val="-120"/>
                  <dgm:param type="rotPath" val="alongPath"/>
                </dgm:alg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hoose name="Name13">
      <dgm:if name="Name14" axis="ch" ptType="node" func="cnt" op="equ" val="2">
        <dgm:constrLst>
          <dgm:constr type="w" for="ch" ptType="node" refType="w"/>
          <dgm:constr type="primFontSz" for="ch" ptType="node" op="equ" val="65"/>
          <dgm:constr type="sibSp" refType="w" fact="0.22"/>
        </dgm:constrLst>
      </dgm:if>
      <dgm:else name="Name15">
        <dgm:constrLst>
          <dgm:constr type="w" for="ch" ptType="node" refType="w"/>
          <dgm:constr type="primFontSz" for="ch" ptType="node" op="equ" val="65"/>
          <dgm:constr type="sibSp" refType="w" fact="0.14"/>
        </dgm:constrLst>
      </dgm:else>
    </dgm:choose>
    <dgm:ruleLst/>
    <dgm:forEach name="Name16" axis="ch" ptType="node">
      <dgm:choose name="Name17">
        <dgm:if name="Name18" axis="par ch" ptType="doc node" func="cnt" op="equ" val="1">
          <dgm:layoutNode name="one">
            <dgm:varLst>
              <dgm:bulletEnabled val="1"/>
            </dgm:varLst>
            <dgm:alg type="tx"/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9">
          <dgm:layoutNode name="twoplus">
            <dgm:varLst>
              <dgm:bulletEnabled val="1"/>
            </dgm:varLst>
            <dgm:alg type="tx">
              <dgm:param type="autoTxRot" val="grav"/>
            </dgm:alg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18C30-14BE-4CEB-81A7-9F1D29E3F348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2F22D-511B-4233-B137-12C0D760B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80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Detecting</a:t>
            </a:r>
            <a:r>
              <a:rPr lang="en-US" baseline="0" dirty="0"/>
              <a:t> unknown rules</a:t>
            </a:r>
          </a:p>
          <a:p>
            <a:r>
              <a:rPr lang="en-US" baseline="0" dirty="0"/>
              <a:t>How ever, they have some techniques in common</a:t>
            </a:r>
          </a:p>
          <a:p>
            <a:r>
              <a:rPr lang="en-US" baseline="0" dirty="0"/>
              <a:t>We try to predict future and model the performance of every thing.. We want to help </a:t>
            </a:r>
            <a:r>
              <a:rPr lang="en-US" baseline="0" dirty="0" err="1"/>
              <a:t>hamunbeing</a:t>
            </a:r>
            <a:r>
              <a:rPr lang="en-US" baseline="0" dirty="0"/>
              <a:t>.</a:t>
            </a:r>
          </a:p>
          <a:p>
            <a:r>
              <a:rPr lang="en-US" baseline="0" dirty="0"/>
              <a:t>By getting to know required information can give you good advice, 80 % 20%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6D0A54-0E20-40F7-9664-7D962EBC22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55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9951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1029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6D0A54-0E20-40F7-9664-7D962EBC22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515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6D0A54-0E20-40F7-9664-7D962EBC22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66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6D0A54-0E20-40F7-9664-7D962EBC22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34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6D0A54-0E20-40F7-9664-7D962EBC22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51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0121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476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6570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4943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9C53-33A5-4760-B812-E61C32579902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2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9C53-33A5-4760-B812-E61C32579902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21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9C53-33A5-4760-B812-E61C32579902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4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9C53-33A5-4760-B812-E61C32579902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10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9C53-33A5-4760-B812-E61C32579902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99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9C53-33A5-4760-B812-E61C32579902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69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9C53-33A5-4760-B812-E61C32579902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40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9C53-33A5-4760-B812-E61C32579902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54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9C53-33A5-4760-B812-E61C32579902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30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9C53-33A5-4760-B812-E61C32579902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82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E9C53-33A5-4760-B812-E61C32579902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54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E9C53-33A5-4760-B812-E61C32579902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24CEF-72C2-4A37-8EED-C9F702A20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9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audio" Target="../media/audio2.wav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dde.binghamton.edu/download/feature_extractors/download/PSRM_TIFS_matlab.zip" TargetMode="External"/><Relationship Id="rId13" Type="http://schemas.openxmlformats.org/officeDocument/2006/relationships/hyperlink" Target="http://dde.binghamton.edu/download/feature_extractors/download/DCTR_windows_vc_2010_v1.0.zip" TargetMode="External"/><Relationship Id="rId18" Type="http://schemas.openxmlformats.org/officeDocument/2006/relationships/hyperlink" Target="http://dde.binghamton.edu/download/feature_extractors/download/PHARM_windows_vc_2010_v1.0.zip" TargetMode="External"/><Relationship Id="rId3" Type="http://schemas.openxmlformats.org/officeDocument/2006/relationships/hyperlink" Target="http://dde.binghamton.edu/download/feature_extractors/download/spam686.m" TargetMode="External"/><Relationship Id="rId21" Type="http://schemas.openxmlformats.org/officeDocument/2006/relationships/hyperlink" Target="http://dde.binghamton.edu/download/feature_extractors/download/GFR.m" TargetMode="External"/><Relationship Id="rId7" Type="http://schemas.openxmlformats.org/officeDocument/2006/relationships/hyperlink" Target="http://dde.binghamton.edu/download/feature_extractors/download/PSRM_linux_make_v1.0.tar.gz" TargetMode="External"/><Relationship Id="rId12" Type="http://schemas.openxmlformats.org/officeDocument/2006/relationships/hyperlink" Target="http://dde.binghamton.edu/download/feature_extractors/download/DCTR_matlab_v1.0.zip" TargetMode="External"/><Relationship Id="rId17" Type="http://schemas.openxmlformats.org/officeDocument/2006/relationships/hyperlink" Target="http://dde.binghamton.edu/download/feature_extractors/download/PHARM_matlab_v1.0.zip" TargetMode="External"/><Relationship Id="rId2" Type="http://schemas.openxmlformats.org/officeDocument/2006/relationships/hyperlink" Target="http://dde.binghamton.edu/download/feature_extractors/download/SRMQ1.m" TargetMode="External"/><Relationship Id="rId16" Type="http://schemas.openxmlformats.org/officeDocument/2006/relationships/hyperlink" Target="http://dde.binghamton.edu/download/feature_extractors/download/SCRMQ1.zip" TargetMode="External"/><Relationship Id="rId20" Type="http://schemas.openxmlformats.org/officeDocument/2006/relationships/hyperlink" Target="http://dde.binghamton.edu/download/feature_extractors/download/CFA-aware_CRM.zi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de.binghamton.edu/download/feature_extractors/download/PSRM_windows_vc_2010_v1.0.zip" TargetMode="External"/><Relationship Id="rId11" Type="http://schemas.openxmlformats.org/officeDocument/2006/relationships/hyperlink" Target="http://dde.binghamton.edu/download/feature_extractors/download/CSR_feature_extractor.zip" TargetMode="External"/><Relationship Id="rId5" Type="http://schemas.openxmlformats.org/officeDocument/2006/relationships/hyperlink" Target="http://dde.binghamton.edu/download/feature_extractors/download/PSRM.m" TargetMode="External"/><Relationship Id="rId15" Type="http://schemas.openxmlformats.org/officeDocument/2006/relationships/hyperlink" Target="http://dde.binghamton.edu/download/feature_extractors/download/maxSRMq2d2_windows_vc_2010_v1.1.zip" TargetMode="External"/><Relationship Id="rId23" Type="http://schemas.openxmlformats.org/officeDocument/2006/relationships/image" Target="../media/image17.PNG"/><Relationship Id="rId10" Type="http://schemas.openxmlformats.org/officeDocument/2006/relationships/hyperlink" Target="http://dde.binghamton.edu/download/feature_extractors/download/PSRM_TIFS_linux_make_v1.0.tar.gz" TargetMode="External"/><Relationship Id="rId19" Type="http://schemas.openxmlformats.org/officeDocument/2006/relationships/hyperlink" Target="http://dde.binghamton.edu/download/feature_extractors/download/PHARM_linux_make_v1.0.tar.gz" TargetMode="External"/><Relationship Id="rId4" Type="http://schemas.openxmlformats.org/officeDocument/2006/relationships/hyperlink" Target="http://dde.binghamton.edu/download/feature_extractors/download/ccpev548.m" TargetMode="External"/><Relationship Id="rId9" Type="http://schemas.openxmlformats.org/officeDocument/2006/relationships/hyperlink" Target="http://dde.binghamton.edu/download/feature_extractors/download/PSRM_TIFS_windows_vc_2010_v1.0.zip" TargetMode="External"/><Relationship Id="rId14" Type="http://schemas.openxmlformats.org/officeDocument/2006/relationships/hyperlink" Target="http://dde.binghamton.edu/download/feature_extractors/download/DCTR_linux_make_v1.0.tar.gz" TargetMode="External"/><Relationship Id="rId22" Type="http://schemas.openxmlformats.org/officeDocument/2006/relationships/hyperlink" Target="http://dde.binghamton.edu/download/feature_extractors/download/sigma.zi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pii/S1047320316302516#f0070" TargetMode="External"/><Relationship Id="rId3" Type="http://schemas.openxmlformats.org/officeDocument/2006/relationships/hyperlink" Target="https://doi.org/10.1016/j.jvcir.2016.12.003" TargetMode="External"/><Relationship Id="rId7" Type="http://schemas.openxmlformats.org/officeDocument/2006/relationships/hyperlink" Target="https://www.sciencedirect.com/science/article/pii/S0952197613001905#f0010" TargetMode="External"/><Relationship Id="rId2" Type="http://schemas.openxmlformats.org/officeDocument/2006/relationships/hyperlink" Target="http://ice.dlut.edu.cn/LiMing/research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s.binghamton.edu/fridrich/" TargetMode="External"/><Relationship Id="rId5" Type="http://schemas.openxmlformats.org/officeDocument/2006/relationships/hyperlink" Target="https://www.slideshare.net/ankushkr007/digital-watermarking-15450118" TargetMode="External"/><Relationship Id="rId10" Type="http://schemas.openxmlformats.org/officeDocument/2006/relationships/hyperlink" Target="https://arxiv.org/pdf/1908.08563.pdf" TargetMode="External"/><Relationship Id="rId4" Type="http://schemas.openxmlformats.org/officeDocument/2006/relationships/hyperlink" Target="https://www.redcom.com/introduction-to-cryptography/" TargetMode="External"/><Relationship Id="rId9" Type="http://schemas.openxmlformats.org/officeDocument/2006/relationships/hyperlink" Target="https://arxiv.org/pdf/1908.08006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571" y="537130"/>
            <a:ext cx="11288999" cy="1666808"/>
          </a:xfr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evolutionary computation to the advanced image processing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4345" y="4025256"/>
            <a:ext cx="10921041" cy="1096899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Farid </a:t>
            </a:r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Ghareh</a:t>
            </a: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Mohammadi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200" b="1" dirty="0" err="1">
                <a:solidFill>
                  <a:schemeClr val="tx1"/>
                </a:solidFill>
                <a:latin typeface="Agency FB" panose="020B0503020202020204" pitchFamily="34" charset="0"/>
              </a:rPr>
              <a:t>Ph.D</a:t>
            </a:r>
            <a:r>
              <a:rPr lang="en-US" sz="3200" b="1" dirty="0">
                <a:solidFill>
                  <a:schemeClr val="tx1"/>
                </a:solidFill>
                <a:latin typeface="Agency FB" panose="020B0503020202020204" pitchFamily="34" charset="0"/>
              </a:rPr>
              <a:t> Student in Computer Science Department at</a:t>
            </a:r>
          </a:p>
          <a:p>
            <a:pPr algn="l"/>
            <a:r>
              <a:rPr lang="en-US" sz="3200" b="1" dirty="0">
                <a:solidFill>
                  <a:schemeClr val="tx1"/>
                </a:solidFill>
                <a:latin typeface="Agency FB" panose="020B0503020202020204" pitchFamily="34" charset="0"/>
              </a:rPr>
              <a:t> University of Georgia</a:t>
            </a:r>
          </a:p>
        </p:txBody>
      </p:sp>
    </p:spTree>
    <p:extLst>
      <p:ext uri="{BB962C8B-B14F-4D97-AF65-F5344CB8AC3E}">
        <p14:creationId xmlns:p14="http://schemas.microsoft.com/office/powerpoint/2010/main" val="1790788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197485"/>
            <a:ext cx="10515600" cy="661175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Stego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 Cover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100" y="1026300"/>
            <a:ext cx="4876800" cy="48768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263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1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Steganography VS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Steganalysis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1863388"/>
              </p:ext>
            </p:extLst>
          </p:nvPr>
        </p:nvGraphicFramePr>
        <p:xfrm>
          <a:off x="6038757" y="0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762" y="1841997"/>
            <a:ext cx="7442785" cy="47350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60975" y="4209504"/>
            <a:ext cx="257153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en-US" sz="5400" b="1" dirty="0"/>
              <a:t>(0-255)</a:t>
            </a: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6767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Overview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Steganography VS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Steganalysis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087" y="1825625"/>
            <a:ext cx="7591425" cy="429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17709" t="45235" r="26979" b="29588"/>
          <a:stretch/>
        </p:blipFill>
        <p:spPr>
          <a:xfrm>
            <a:off x="2535625" y="167528"/>
            <a:ext cx="6743700" cy="19184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1815686" y="2261317"/>
            <a:ext cx="8100294" cy="95410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MfBuyIwubfsTIdttmntTgiLaUMwuNIptcosnatpttafs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otcAIaswttItIntplpftbtxlfanhtitqompCA</a:t>
            </a:r>
            <a:endParaRPr lang="en-US" sz="7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040941" y="3346383"/>
                <a:ext cx="5839677" cy="70788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40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40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3.14159265589793…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941" y="3346383"/>
                <a:ext cx="5839677" cy="707886"/>
              </a:xfrm>
              <a:prstGeom prst="rect">
                <a:avLst/>
              </a:prstGeom>
              <a:blipFill rotWithShape="0">
                <a:blip r:embed="rId7"/>
                <a:stretch>
                  <a:fillRect t="-15833" r="-1975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050954" y="4065565"/>
            <a:ext cx="5131534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Buubdlupnpsspx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61997" y="5460666"/>
            <a:ext cx="5709448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Attack Tomorrow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Smiley Face 11"/>
          <p:cNvSpPr/>
          <p:nvPr/>
        </p:nvSpPr>
        <p:spPr>
          <a:xfrm>
            <a:off x="197224" y="2976282"/>
            <a:ext cx="1255058" cy="2012613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19282" y="4025295"/>
            <a:ext cx="80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Clear?</a:t>
            </a:r>
          </a:p>
        </p:txBody>
      </p:sp>
    </p:spTree>
    <p:extLst>
      <p:ext uri="{BB962C8B-B14F-4D97-AF65-F5344CB8AC3E}">
        <p14:creationId xmlns:p14="http://schemas.microsoft.com/office/powerpoint/2010/main" val="273588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3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 of Evolutionary algorithms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358" y="1472709"/>
            <a:ext cx="9005486" cy="51147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3934" y="6488668"/>
            <a:ext cx="310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Ghareh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Mohammadi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105864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 of Evolutionary algorithms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755" y="1424409"/>
            <a:ext cx="9352423" cy="4351338"/>
          </a:xfrm>
        </p:spPr>
      </p:pic>
      <p:sp>
        <p:nvSpPr>
          <p:cNvPr id="6" name="TextBox 5"/>
          <p:cNvSpPr txBox="1"/>
          <p:nvPr/>
        </p:nvSpPr>
        <p:spPr>
          <a:xfrm>
            <a:off x="223934" y="6488668"/>
            <a:ext cx="310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Ghareh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Mohammadi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1208399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Preliminaries of Evolutionary algorithms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800517"/>
              </p:ext>
            </p:extLst>
          </p:nvPr>
        </p:nvGraphicFramePr>
        <p:xfrm>
          <a:off x="838200" y="2015411"/>
          <a:ext cx="10515600" cy="4161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6003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166939" y="1571625"/>
            <a:ext cx="8053387" cy="506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Reproduction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449497"/>
            <a:ext cx="605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Derived from evolutionary computation slides (Prof Rasheed )</a:t>
            </a:r>
          </a:p>
        </p:txBody>
      </p:sp>
    </p:spTree>
    <p:extLst>
      <p:ext uri="{BB962C8B-B14F-4D97-AF65-F5344CB8AC3E}">
        <p14:creationId xmlns:p14="http://schemas.microsoft.com/office/powerpoint/2010/main" val="2187237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Evolutionary algorithms?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177340"/>
              </p:ext>
            </p:extLst>
          </p:nvPr>
        </p:nvGraphicFramePr>
        <p:xfrm>
          <a:off x="4312335" y="1728177"/>
          <a:ext cx="5915120" cy="49711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25062">
                  <a:extLst>
                    <a:ext uri="{9D8B030D-6E8A-4147-A177-3AD203B41FA5}">
                      <a16:colId xmlns:a16="http://schemas.microsoft.com/office/drawing/2014/main" val="587354894"/>
                    </a:ext>
                  </a:extLst>
                </a:gridCol>
                <a:gridCol w="613420">
                  <a:extLst>
                    <a:ext uri="{9D8B030D-6E8A-4147-A177-3AD203B41FA5}">
                      <a16:colId xmlns:a16="http://schemas.microsoft.com/office/drawing/2014/main" val="3337995279"/>
                    </a:ext>
                  </a:extLst>
                </a:gridCol>
                <a:gridCol w="2125062">
                  <a:extLst>
                    <a:ext uri="{9D8B030D-6E8A-4147-A177-3AD203B41FA5}">
                      <a16:colId xmlns:a16="http://schemas.microsoft.com/office/drawing/2014/main" val="2233874727"/>
                    </a:ext>
                  </a:extLst>
                </a:gridCol>
                <a:gridCol w="525788">
                  <a:extLst>
                    <a:ext uri="{9D8B030D-6E8A-4147-A177-3AD203B41FA5}">
                      <a16:colId xmlns:a16="http://schemas.microsoft.com/office/drawing/2014/main" val="167707507"/>
                    </a:ext>
                  </a:extLst>
                </a:gridCol>
                <a:gridCol w="525788">
                  <a:extLst>
                    <a:ext uri="{9D8B030D-6E8A-4147-A177-3AD203B41FA5}">
                      <a16:colId xmlns:a16="http://schemas.microsoft.com/office/drawing/2014/main" val="1803824197"/>
                    </a:ext>
                  </a:extLst>
                </a:gridCol>
              </a:tblGrid>
              <a:tr h="277325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Dimension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b"/>
                </a:tc>
                <a:extLst>
                  <a:ext uri="{0D108BD9-81ED-4DB2-BD59-A6C34878D82A}">
                    <a16:rowId xmlns:a16="http://schemas.microsoft.com/office/drawing/2014/main" val="739797146"/>
                  </a:ext>
                </a:extLst>
              </a:tr>
              <a:tr h="1532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SRMQ1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12,753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sng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/>
                        </a:rPr>
                        <a:t>SRMQ1.m</a:t>
                      </a:r>
                      <a:endParaRPr lang="en-US" sz="1050" b="0" i="0" u="sng" strike="noStrike" dirty="0">
                        <a:solidFill>
                          <a:srgbClr val="0563C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Spatial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[10]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extLst>
                  <a:ext uri="{0D108BD9-81ED-4DB2-BD59-A6C34878D82A}">
                    <a16:rowId xmlns:a16="http://schemas.microsoft.com/office/drawing/2014/main" val="383509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SPAM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686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u="none" strike="noStrike" dirty="0">
                          <a:solidFill>
                            <a:srgbClr val="6666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spam686.m</a:t>
                      </a:r>
                      <a:endParaRPr lang="en-US" sz="105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Spatial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[6]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02347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CC-PEV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548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u="none" strike="noStrike" dirty="0">
                          <a:solidFill>
                            <a:srgbClr val="6666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/>
                        </a:rPr>
                        <a:t>ccpev548.m</a:t>
                      </a:r>
                      <a:endParaRPr lang="en-US" sz="1100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JPEG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[5,3]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828081453"/>
                  </a:ext>
                </a:extLst>
              </a:tr>
              <a:tr h="1588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J+SRM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35,263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see Notes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Both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[2]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extLst>
                  <a:ext uri="{0D108BD9-81ED-4DB2-BD59-A6C34878D82A}">
                    <a16:rowId xmlns:a16="http://schemas.microsoft.com/office/drawing/2014/main" val="1984403587"/>
                  </a:ext>
                </a:extLst>
              </a:tr>
              <a:tr h="1532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PSRM3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12870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sng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/>
                        </a:rPr>
                        <a:t>PSRM.m</a:t>
                      </a:r>
                      <a:endParaRPr lang="en-US" sz="1050" b="0" i="0" u="sng" strike="noStrike" dirty="0">
                        <a:solidFill>
                          <a:srgbClr val="0563C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Spatial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[11]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extLst>
                  <a:ext uri="{0D108BD9-81ED-4DB2-BD59-A6C34878D82A}">
                    <a16:rowId xmlns:a16="http://schemas.microsoft.com/office/drawing/2014/main" val="2498633086"/>
                  </a:ext>
                </a:extLst>
              </a:tr>
              <a:tr h="1532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(PSRM8)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-34320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sng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/>
                        </a:rPr>
                        <a:t>PSRM.zip</a:t>
                      </a:r>
                      <a:endParaRPr lang="en-US" sz="1050" b="0" i="0" u="sng" strike="noStrike" dirty="0">
                        <a:solidFill>
                          <a:srgbClr val="0563C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290054"/>
                  </a:ext>
                </a:extLst>
              </a:tr>
              <a:tr h="160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sng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7"/>
                        </a:rPr>
                        <a:t>PSRM.tar</a:t>
                      </a:r>
                      <a:endParaRPr lang="en-US" sz="1050" b="0" i="0" u="sng" strike="noStrike" dirty="0">
                        <a:solidFill>
                          <a:srgbClr val="0563C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271"/>
                  </a:ext>
                </a:extLst>
              </a:tr>
              <a:tr h="153219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PSRM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12870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sng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8"/>
                        </a:rPr>
                        <a:t>PSRM.m</a:t>
                      </a:r>
                      <a:endParaRPr lang="en-US" sz="1050" b="0" i="0" u="sng" strike="noStrike" dirty="0">
                        <a:solidFill>
                          <a:srgbClr val="0563C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Spatial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[12]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extLst>
                  <a:ext uri="{0D108BD9-81ED-4DB2-BD59-A6C34878D82A}">
                    <a16:rowId xmlns:a16="http://schemas.microsoft.com/office/drawing/2014/main" val="466342757"/>
                  </a:ext>
                </a:extLst>
              </a:tr>
              <a:tr h="1532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sng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9"/>
                        </a:rPr>
                        <a:t>PSRM.zip</a:t>
                      </a:r>
                      <a:endParaRPr lang="en-US" sz="1050" b="0" i="0" u="sng" strike="noStrike" dirty="0">
                        <a:solidFill>
                          <a:srgbClr val="0563C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565911"/>
                  </a:ext>
                </a:extLst>
              </a:tr>
              <a:tr h="160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sng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0"/>
                        </a:rPr>
                        <a:t>PSRM.tar</a:t>
                      </a:r>
                      <a:endParaRPr lang="en-US" sz="1050" b="0" i="0" u="sng" strike="noStrike" dirty="0">
                        <a:solidFill>
                          <a:srgbClr val="0563C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924615"/>
                  </a:ext>
                </a:extLst>
              </a:tr>
              <a:tr h="160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CSR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1183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sng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1"/>
                        </a:rPr>
                        <a:t>CSR.m</a:t>
                      </a:r>
                      <a:endParaRPr lang="en-US" sz="1050" b="0" i="0" u="sng" strike="noStrike" dirty="0">
                        <a:solidFill>
                          <a:srgbClr val="0563C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Spatial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[13]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extLst>
                  <a:ext uri="{0D108BD9-81ED-4DB2-BD59-A6C34878D82A}">
                    <a16:rowId xmlns:a16="http://schemas.microsoft.com/office/drawing/2014/main" val="4006847438"/>
                  </a:ext>
                </a:extLst>
              </a:tr>
              <a:tr h="153219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DCTR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8000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sng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2"/>
                        </a:rPr>
                        <a:t>DCTR.m</a:t>
                      </a:r>
                      <a:endParaRPr lang="en-US" sz="1050" b="0" i="0" u="sng" strike="noStrike" dirty="0">
                        <a:solidFill>
                          <a:srgbClr val="0563C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JPEG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[14]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extLst>
                  <a:ext uri="{0D108BD9-81ED-4DB2-BD59-A6C34878D82A}">
                    <a16:rowId xmlns:a16="http://schemas.microsoft.com/office/drawing/2014/main" val="2628791530"/>
                  </a:ext>
                </a:extLst>
              </a:tr>
              <a:tr h="1532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sng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3"/>
                        </a:rPr>
                        <a:t>DCTR.zip</a:t>
                      </a:r>
                      <a:endParaRPr lang="en-US" sz="1050" b="0" i="0" u="sng" strike="noStrike" dirty="0">
                        <a:solidFill>
                          <a:srgbClr val="0563C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42687"/>
                  </a:ext>
                </a:extLst>
              </a:tr>
              <a:tr h="160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sng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4"/>
                        </a:rPr>
                        <a:t>DCTR.tar</a:t>
                      </a:r>
                      <a:endParaRPr lang="en-US" sz="1050" b="0" i="0" u="sng" strike="noStrike" dirty="0">
                        <a:solidFill>
                          <a:srgbClr val="0563C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782935"/>
                  </a:ext>
                </a:extLst>
              </a:tr>
              <a:tr h="2364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maxSRM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34,671 (12,753)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sng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5"/>
                        </a:rPr>
                        <a:t>maxSRMq2d2.zip</a:t>
                      </a:r>
                      <a:endParaRPr lang="en-US" sz="1050" b="0" i="0" u="sng" strike="noStrike" dirty="0">
                        <a:solidFill>
                          <a:srgbClr val="0563C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Spatial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[15]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extLst>
                  <a:ext uri="{0D108BD9-81ED-4DB2-BD59-A6C34878D82A}">
                    <a16:rowId xmlns:a16="http://schemas.microsoft.com/office/drawing/2014/main" val="2298235935"/>
                  </a:ext>
                </a:extLst>
              </a:tr>
              <a:tr h="2528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SCRMQ1, CRMQ1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12753 + 5404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sng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6"/>
                        </a:rPr>
                        <a:t>SCRMQ1.m</a:t>
                      </a:r>
                      <a:endParaRPr lang="en-US" sz="1050" b="0" i="0" u="sng" strike="noStrike" dirty="0">
                        <a:solidFill>
                          <a:srgbClr val="0563C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Spatial, color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[16]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extLst>
                  <a:ext uri="{0D108BD9-81ED-4DB2-BD59-A6C34878D82A}">
                    <a16:rowId xmlns:a16="http://schemas.microsoft.com/office/drawing/2014/main" val="2938485996"/>
                  </a:ext>
                </a:extLst>
              </a:tr>
              <a:tr h="153219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PHARM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12600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sng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7"/>
                        </a:rPr>
                        <a:t>PHARM.m</a:t>
                      </a:r>
                      <a:endParaRPr lang="en-US" sz="1050" b="0" i="0" u="sng" strike="noStrike" dirty="0">
                        <a:solidFill>
                          <a:srgbClr val="0563C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JPEG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[17]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extLst>
                  <a:ext uri="{0D108BD9-81ED-4DB2-BD59-A6C34878D82A}">
                    <a16:rowId xmlns:a16="http://schemas.microsoft.com/office/drawing/2014/main" val="3620093749"/>
                  </a:ext>
                </a:extLst>
              </a:tr>
              <a:tr h="1532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sng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8"/>
                        </a:rPr>
                        <a:t>PHARM.zip</a:t>
                      </a:r>
                      <a:endParaRPr lang="en-US" sz="1050" b="0" i="0" u="sng" strike="noStrike" dirty="0">
                        <a:solidFill>
                          <a:srgbClr val="0563C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557101"/>
                  </a:ext>
                </a:extLst>
              </a:tr>
              <a:tr h="160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sng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9"/>
                        </a:rPr>
                        <a:t>PHARM.tar</a:t>
                      </a:r>
                      <a:endParaRPr lang="en-US" sz="1050" b="0" i="0" u="sng" strike="noStrike" dirty="0">
                        <a:solidFill>
                          <a:srgbClr val="0563C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006196"/>
                  </a:ext>
                </a:extLst>
              </a:tr>
              <a:tr h="3507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CFA-aware CRM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5514, 4146, 10323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sng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0"/>
                        </a:rPr>
                        <a:t>SRMQ1CFA.m</a:t>
                      </a:r>
                      <a:endParaRPr lang="en-US" sz="1050" b="0" i="0" u="sng" strike="noStrike" dirty="0">
                        <a:solidFill>
                          <a:srgbClr val="0563C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Spatial, color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[18]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extLst>
                  <a:ext uri="{0D108BD9-81ED-4DB2-BD59-A6C34878D82A}">
                    <a16:rowId xmlns:a16="http://schemas.microsoft.com/office/drawing/2014/main" val="2085746952"/>
                  </a:ext>
                </a:extLst>
              </a:tr>
              <a:tr h="160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GFR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17000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sng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1"/>
                        </a:rPr>
                        <a:t>GFR.m</a:t>
                      </a:r>
                      <a:endParaRPr lang="en-US" sz="1050" b="0" i="0" u="sng" strike="noStrike" dirty="0">
                        <a:solidFill>
                          <a:srgbClr val="0563C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JPEG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[19]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extLst>
                  <a:ext uri="{0D108BD9-81ED-4DB2-BD59-A6C34878D82A}">
                    <a16:rowId xmlns:a16="http://schemas.microsoft.com/office/drawing/2014/main" val="1091283769"/>
                  </a:ext>
                </a:extLst>
              </a:tr>
              <a:tr h="2451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sigma-features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1980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sng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2"/>
                        </a:rPr>
                        <a:t>sigma-</a:t>
                      </a:r>
                      <a:r>
                        <a:rPr lang="en-US" sz="1050" u="sng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2"/>
                        </a:rPr>
                        <a:t>spamPSRM.m</a:t>
                      </a:r>
                      <a:endParaRPr lang="en-US" sz="1050" b="0" i="0" u="sng" strike="noStrike" dirty="0">
                        <a:solidFill>
                          <a:srgbClr val="0563C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spatial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[20]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46" marR="7146" marT="7146" marB="0" anchor="ctr"/>
                </a:tc>
                <a:extLst>
                  <a:ext uri="{0D108BD9-81ED-4DB2-BD59-A6C34878D82A}">
                    <a16:rowId xmlns:a16="http://schemas.microsoft.com/office/drawing/2014/main" val="58312728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0" y="1429293"/>
            <a:ext cx="3635001" cy="45206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05881" y="1358845"/>
            <a:ext cx="7467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AKA:               Curse of Dimensionality 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: too much information!</a:t>
            </a:r>
          </a:p>
        </p:txBody>
      </p:sp>
    </p:spTree>
    <p:extLst>
      <p:ext uri="{BB962C8B-B14F-4D97-AF65-F5344CB8AC3E}">
        <p14:creationId xmlns:p14="http://schemas.microsoft.com/office/powerpoint/2010/main" val="307596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Optimization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4345687"/>
              </p:ext>
            </p:extLst>
          </p:nvPr>
        </p:nvGraphicFramePr>
        <p:xfrm>
          <a:off x="1190668" y="1734280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2084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4" y="609600"/>
            <a:ext cx="10041466" cy="13208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procedure of Evolutionary algorithm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84" y="1930400"/>
            <a:ext cx="8088018" cy="3435523"/>
          </a:xfrm>
        </p:spPr>
      </p:pic>
      <p:sp>
        <p:nvSpPr>
          <p:cNvPr id="5" name="TextBox 4"/>
          <p:cNvSpPr txBox="1"/>
          <p:nvPr/>
        </p:nvSpPr>
        <p:spPr>
          <a:xfrm>
            <a:off x="223934" y="6488668"/>
            <a:ext cx="310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Ghareh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Mohammadi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2415817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634" y="48260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Outlines: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209621"/>
              </p:ext>
            </p:extLst>
          </p:nvPr>
        </p:nvGraphicFramePr>
        <p:xfrm>
          <a:off x="310012" y="144723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7044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609600"/>
            <a:ext cx="11440021" cy="13208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procedure of Evolutionary algorithm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60" y="1753118"/>
            <a:ext cx="8698632" cy="4684712"/>
          </a:xfrm>
        </p:spPr>
      </p:pic>
      <p:sp>
        <p:nvSpPr>
          <p:cNvPr id="4" name="TextBox 3"/>
          <p:cNvSpPr txBox="1"/>
          <p:nvPr/>
        </p:nvSpPr>
        <p:spPr>
          <a:xfrm>
            <a:off x="223934" y="6488668"/>
            <a:ext cx="310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Ghareh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Mohammadi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2979142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326" y="822456"/>
            <a:ext cx="8596668" cy="1320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Karaboga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2005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110" y="2426426"/>
            <a:ext cx="5999090" cy="3646753"/>
          </a:xfrm>
          <a:prstGeom prst="rect">
            <a:avLst/>
          </a:prstGeom>
          <a:noFill/>
          <a:ln>
            <a:solidFill>
              <a:srgbClr val="C0504D">
                <a:lumMod val="60000"/>
                <a:lumOff val="40000"/>
              </a:srgb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06964" y="1856326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Continues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964" y="2308060"/>
            <a:ext cx="1447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47870" y="30951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Bee Colony</a:t>
            </a:r>
          </a:p>
        </p:txBody>
      </p:sp>
    </p:spTree>
    <p:extLst>
      <p:ext uri="{BB962C8B-B14F-4D97-AF65-F5344CB8AC3E}">
        <p14:creationId xmlns:p14="http://schemas.microsoft.com/office/powerpoint/2010/main" val="2475479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3" name="Group 3"/>
          <p:cNvGrpSpPr>
            <a:grpSpLocks/>
          </p:cNvGrpSpPr>
          <p:nvPr/>
        </p:nvGrpSpPr>
        <p:grpSpPr bwMode="auto">
          <a:xfrm>
            <a:off x="1847850" y="1196975"/>
            <a:ext cx="8447088" cy="3868738"/>
            <a:chOff x="1375" y="527"/>
            <a:chExt cx="2838" cy="1299"/>
          </a:xfrm>
        </p:grpSpPr>
        <p:sp>
          <p:nvSpPr>
            <p:cNvPr id="15364" name="Text Box 4"/>
            <p:cNvSpPr txBox="1">
              <a:spLocks noChangeArrowheads="1"/>
            </p:cNvSpPr>
            <p:nvPr/>
          </p:nvSpPr>
          <p:spPr bwMode="auto">
            <a:xfrm>
              <a:off x="4069" y="168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GB" sz="1400">
                  <a:solidFill>
                    <a:srgbClr val="008000"/>
                  </a:solidFill>
                </a:rPr>
                <a:t>x</a:t>
              </a:r>
              <a:endParaRPr lang="en-US" sz="1400">
                <a:solidFill>
                  <a:srgbClr val="008000"/>
                </a:solidFill>
              </a:endParaRPr>
            </a:p>
          </p:txBody>
        </p:sp>
        <p:grpSp>
          <p:nvGrpSpPr>
            <p:cNvPr id="15365" name="Group 5"/>
            <p:cNvGrpSpPr>
              <a:grpSpLocks/>
            </p:cNvGrpSpPr>
            <p:nvPr/>
          </p:nvGrpSpPr>
          <p:grpSpPr bwMode="auto">
            <a:xfrm>
              <a:off x="1375" y="527"/>
              <a:ext cx="2820" cy="1296"/>
              <a:chOff x="1375" y="527"/>
              <a:chExt cx="2820" cy="1296"/>
            </a:xfrm>
          </p:grpSpPr>
          <p:grpSp>
            <p:nvGrpSpPr>
              <p:cNvPr id="15366" name="Group 6"/>
              <p:cNvGrpSpPr>
                <a:grpSpLocks/>
              </p:cNvGrpSpPr>
              <p:nvPr/>
            </p:nvGrpSpPr>
            <p:grpSpPr bwMode="auto">
              <a:xfrm>
                <a:off x="1459" y="527"/>
                <a:ext cx="2736" cy="1296"/>
                <a:chOff x="1881" y="1260"/>
                <a:chExt cx="6840" cy="3240"/>
              </a:xfrm>
            </p:grpSpPr>
            <p:grpSp>
              <p:nvGrpSpPr>
                <p:cNvPr id="15367" name="Group 7"/>
                <p:cNvGrpSpPr>
                  <a:grpSpLocks/>
                </p:cNvGrpSpPr>
                <p:nvPr/>
              </p:nvGrpSpPr>
              <p:grpSpPr bwMode="auto">
                <a:xfrm>
                  <a:off x="1881" y="1260"/>
                  <a:ext cx="6840" cy="3240"/>
                  <a:chOff x="1980" y="1260"/>
                  <a:chExt cx="6840" cy="3240"/>
                </a:xfrm>
              </p:grpSpPr>
              <p:sp>
                <p:nvSpPr>
                  <p:cNvPr id="15368" name="Line 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80" y="1260"/>
                    <a:ext cx="0" cy="3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369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1980" y="4500"/>
                    <a:ext cx="684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370" name="Freeform 10"/>
                <p:cNvSpPr>
                  <a:spLocks/>
                </p:cNvSpPr>
                <p:nvPr/>
              </p:nvSpPr>
              <p:spPr bwMode="auto">
                <a:xfrm>
                  <a:off x="1881" y="1620"/>
                  <a:ext cx="6300" cy="2550"/>
                </a:xfrm>
                <a:custGeom>
                  <a:avLst/>
                  <a:gdLst>
                    <a:gd name="T0" fmla="*/ 0 w 4320"/>
                    <a:gd name="T1" fmla="*/ 2160 h 2190"/>
                    <a:gd name="T2" fmla="*/ 360 w 4320"/>
                    <a:gd name="T3" fmla="*/ 1440 h 2190"/>
                    <a:gd name="T4" fmla="*/ 720 w 4320"/>
                    <a:gd name="T5" fmla="*/ 1980 h 2190"/>
                    <a:gd name="T6" fmla="*/ 1440 w 4320"/>
                    <a:gd name="T7" fmla="*/ 540 h 2190"/>
                    <a:gd name="T8" fmla="*/ 1980 w 4320"/>
                    <a:gd name="T9" fmla="*/ 1980 h 2190"/>
                    <a:gd name="T10" fmla="*/ 2520 w 4320"/>
                    <a:gd name="T11" fmla="*/ 0 h 2190"/>
                    <a:gd name="T12" fmla="*/ 2880 w 4320"/>
                    <a:gd name="T13" fmla="*/ 1980 h 2190"/>
                    <a:gd name="T14" fmla="*/ 3600 w 4320"/>
                    <a:gd name="T15" fmla="*/ 1260 h 2190"/>
                    <a:gd name="T16" fmla="*/ 3960 w 4320"/>
                    <a:gd name="T17" fmla="*/ 1800 h 2190"/>
                    <a:gd name="T18" fmla="*/ 4320 w 4320"/>
                    <a:gd name="T19" fmla="*/ 1980 h 2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20" h="2190">
                      <a:moveTo>
                        <a:pt x="0" y="2160"/>
                      </a:moveTo>
                      <a:cubicBezTo>
                        <a:pt x="120" y="1815"/>
                        <a:pt x="240" y="1470"/>
                        <a:pt x="360" y="1440"/>
                      </a:cubicBezTo>
                      <a:cubicBezTo>
                        <a:pt x="480" y="1410"/>
                        <a:pt x="540" y="2130"/>
                        <a:pt x="720" y="1980"/>
                      </a:cubicBezTo>
                      <a:cubicBezTo>
                        <a:pt x="900" y="1830"/>
                        <a:pt x="1230" y="540"/>
                        <a:pt x="1440" y="540"/>
                      </a:cubicBezTo>
                      <a:cubicBezTo>
                        <a:pt x="1650" y="540"/>
                        <a:pt x="1800" y="2070"/>
                        <a:pt x="1980" y="1980"/>
                      </a:cubicBezTo>
                      <a:cubicBezTo>
                        <a:pt x="2160" y="1890"/>
                        <a:pt x="2370" y="0"/>
                        <a:pt x="2520" y="0"/>
                      </a:cubicBezTo>
                      <a:cubicBezTo>
                        <a:pt x="2670" y="0"/>
                        <a:pt x="2700" y="1770"/>
                        <a:pt x="2880" y="1980"/>
                      </a:cubicBezTo>
                      <a:cubicBezTo>
                        <a:pt x="3060" y="2190"/>
                        <a:pt x="3420" y="1290"/>
                        <a:pt x="3600" y="1260"/>
                      </a:cubicBezTo>
                      <a:cubicBezTo>
                        <a:pt x="3780" y="1230"/>
                        <a:pt x="3840" y="1680"/>
                        <a:pt x="3960" y="1800"/>
                      </a:cubicBezTo>
                      <a:cubicBezTo>
                        <a:pt x="4080" y="1920"/>
                        <a:pt x="4260" y="1950"/>
                        <a:pt x="4320" y="1980"/>
                      </a:cubicBezTo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371" name="Text Box 11"/>
              <p:cNvSpPr txBox="1">
                <a:spLocks noChangeArrowheads="1"/>
              </p:cNvSpPr>
              <p:nvPr/>
            </p:nvSpPr>
            <p:spPr bwMode="auto">
              <a:xfrm>
                <a:off x="1375" y="618"/>
                <a:ext cx="144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GB" sz="1400">
                    <a:solidFill>
                      <a:srgbClr val="008000"/>
                    </a:solidFill>
                  </a:rPr>
                  <a:t>y</a:t>
                </a:r>
                <a:endParaRPr lang="en-US" sz="1400">
                  <a:solidFill>
                    <a:srgbClr val="008000"/>
                  </a:solidFill>
                </a:endParaRPr>
              </a:p>
            </p:txBody>
          </p:sp>
        </p:grpSp>
      </p:grpSp>
      <p:sp>
        <p:nvSpPr>
          <p:cNvPr id="15372" name="Oval 12"/>
          <p:cNvSpPr>
            <a:spLocks noChangeArrowheads="1"/>
          </p:cNvSpPr>
          <p:nvPr/>
        </p:nvSpPr>
        <p:spPr bwMode="auto">
          <a:xfrm>
            <a:off x="4819650" y="2895600"/>
            <a:ext cx="342900" cy="3429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lIns="72000" tIns="0" rIns="0" bIns="0"/>
          <a:lstStyle/>
          <a:p>
            <a:pPr algn="ctr"/>
            <a:r>
              <a:rPr lang="en-US" sz="2800">
                <a:latin typeface="Times New Roman" pitchFamily="18" charset="0"/>
              </a:rPr>
              <a:t>*</a:t>
            </a:r>
            <a:endParaRPr lang="en-US" sz="2800"/>
          </a:p>
        </p:txBody>
      </p:sp>
      <p:sp>
        <p:nvSpPr>
          <p:cNvPr id="15373" name="Oval 13"/>
          <p:cNvSpPr>
            <a:spLocks noChangeArrowheads="1"/>
          </p:cNvSpPr>
          <p:nvPr/>
        </p:nvSpPr>
        <p:spPr bwMode="auto">
          <a:xfrm>
            <a:off x="5006975" y="3514725"/>
            <a:ext cx="342900" cy="3429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lIns="54000" tIns="0" rIns="0" bIns="0"/>
          <a:lstStyle/>
          <a:p>
            <a:pPr algn="ctr"/>
            <a:r>
              <a:rPr lang="en-US" sz="2800" dirty="0">
                <a:latin typeface="Times New Roman" pitchFamily="18" charset="0"/>
              </a:rPr>
              <a:t>*</a:t>
            </a:r>
            <a:endParaRPr lang="en-US" sz="2800" dirty="0"/>
          </a:p>
        </p:txBody>
      </p:sp>
      <p:sp>
        <p:nvSpPr>
          <p:cNvPr id="15374" name="Oval 14"/>
          <p:cNvSpPr>
            <a:spLocks noChangeArrowheads="1"/>
          </p:cNvSpPr>
          <p:nvPr/>
        </p:nvSpPr>
        <p:spPr bwMode="auto">
          <a:xfrm>
            <a:off x="5889625" y="2532063"/>
            <a:ext cx="342900" cy="3429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lIns="90000" tIns="0" rIns="108000" bIns="0"/>
          <a:lstStyle/>
          <a:p>
            <a:pPr algn="ctr"/>
            <a:r>
              <a:rPr lang="en-US" sz="2800">
                <a:latin typeface="Times New Roman" pitchFamily="18" charset="0"/>
              </a:rPr>
              <a:t>*</a:t>
            </a:r>
            <a:endParaRPr lang="en-US"/>
          </a:p>
        </p:txBody>
      </p:sp>
      <p:sp>
        <p:nvSpPr>
          <p:cNvPr id="15375" name="Oval 15"/>
          <p:cNvSpPr>
            <a:spLocks noChangeArrowheads="1"/>
          </p:cNvSpPr>
          <p:nvPr/>
        </p:nvSpPr>
        <p:spPr bwMode="auto">
          <a:xfrm>
            <a:off x="6689725" y="3021013"/>
            <a:ext cx="342900" cy="3429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lIns="0" tIns="0" rIns="72000" bIns="0"/>
          <a:lstStyle/>
          <a:p>
            <a:pPr algn="ctr"/>
            <a:r>
              <a:rPr lang="en-US" sz="2800">
                <a:latin typeface="Times New Roman" pitchFamily="18" charset="0"/>
              </a:rPr>
              <a:t>*</a:t>
            </a:r>
            <a:endParaRPr lang="en-US" sz="2800"/>
          </a:p>
        </p:txBody>
      </p:sp>
      <p:sp>
        <p:nvSpPr>
          <p:cNvPr id="15376" name="Text Box 16"/>
          <p:cNvSpPr txBox="1">
            <a:spLocks noChangeArrowheads="1"/>
          </p:cNvSpPr>
          <p:nvPr/>
        </p:nvSpPr>
        <p:spPr bwMode="auto">
          <a:xfrm>
            <a:off x="7786689" y="3619500"/>
            <a:ext cx="1428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2800">
                <a:latin typeface="Times New Roman" pitchFamily="18" charset="0"/>
              </a:rPr>
              <a:t>*</a:t>
            </a:r>
            <a:endParaRPr lang="en-US" sz="2800"/>
          </a:p>
        </p:txBody>
      </p:sp>
      <p:sp>
        <p:nvSpPr>
          <p:cNvPr id="15377" name="Text Box 17"/>
          <p:cNvSpPr txBox="1">
            <a:spLocks noChangeArrowheads="1"/>
          </p:cNvSpPr>
          <p:nvPr/>
        </p:nvSpPr>
        <p:spPr bwMode="auto">
          <a:xfrm>
            <a:off x="2043113" y="4064000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/>
          <a:lstStyle/>
          <a:p>
            <a:r>
              <a:rPr lang="en-US" sz="2800" dirty="0">
                <a:latin typeface="Times New Roman" pitchFamily="18" charset="0"/>
              </a:rPr>
              <a:t>*</a:t>
            </a:r>
            <a:endParaRPr lang="en-US" sz="2800" dirty="0"/>
          </a:p>
        </p:txBody>
      </p:sp>
      <p:sp>
        <p:nvSpPr>
          <p:cNvPr id="15378" name="Text Box 18"/>
          <p:cNvSpPr txBox="1">
            <a:spLocks noChangeArrowheads="1"/>
          </p:cNvSpPr>
          <p:nvPr/>
        </p:nvSpPr>
        <p:spPr bwMode="auto">
          <a:xfrm>
            <a:off x="8823325" y="3941763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/>
          <a:lstStyle/>
          <a:p>
            <a:r>
              <a:rPr lang="en-US" sz="2800" dirty="0">
                <a:latin typeface="Times New Roman" pitchFamily="18" charset="0"/>
              </a:rPr>
              <a:t>*</a:t>
            </a:r>
            <a:endParaRPr lang="en-US" sz="2800" dirty="0"/>
          </a:p>
        </p:txBody>
      </p:sp>
      <p:sp>
        <p:nvSpPr>
          <p:cNvPr id="15379" name="Text Box 19"/>
          <p:cNvSpPr txBox="1">
            <a:spLocks noChangeArrowheads="1"/>
          </p:cNvSpPr>
          <p:nvPr/>
        </p:nvSpPr>
        <p:spPr bwMode="auto">
          <a:xfrm>
            <a:off x="6862763" y="4102100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/>
          <a:lstStyle/>
          <a:p>
            <a:r>
              <a:rPr lang="en-US" sz="2800">
                <a:latin typeface="Times New Roman" pitchFamily="18" charset="0"/>
              </a:rPr>
              <a:t>*</a:t>
            </a:r>
            <a:endParaRPr lang="en-US" sz="2800"/>
          </a:p>
        </p:txBody>
      </p:sp>
      <p:sp>
        <p:nvSpPr>
          <p:cNvPr id="15380" name="Text Box 20"/>
          <p:cNvSpPr txBox="1">
            <a:spLocks noChangeArrowheads="1"/>
          </p:cNvSpPr>
          <p:nvPr/>
        </p:nvSpPr>
        <p:spPr bwMode="auto">
          <a:xfrm>
            <a:off x="3270250" y="3992563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/>
          <a:lstStyle/>
          <a:p>
            <a:r>
              <a:rPr lang="en-US" sz="2800">
                <a:latin typeface="Times New Roman" pitchFamily="18" charset="0"/>
              </a:rPr>
              <a:t>*</a:t>
            </a:r>
            <a:endParaRPr lang="en-US" sz="2800"/>
          </a:p>
        </p:txBody>
      </p:sp>
      <p:sp>
        <p:nvSpPr>
          <p:cNvPr id="15381" name="Text Box 21"/>
          <p:cNvSpPr txBox="1">
            <a:spLocks noChangeArrowheads="1"/>
          </p:cNvSpPr>
          <p:nvPr/>
        </p:nvSpPr>
        <p:spPr bwMode="auto">
          <a:xfrm>
            <a:off x="2754313" y="3703638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/>
          <a:lstStyle/>
          <a:p>
            <a:r>
              <a:rPr lang="en-US" sz="2800">
                <a:latin typeface="Times New Roman" pitchFamily="18" charset="0"/>
              </a:rPr>
              <a:t>*</a:t>
            </a:r>
            <a:endParaRPr lang="en-US" sz="2800"/>
          </a:p>
        </p:txBody>
      </p:sp>
      <p:sp>
        <p:nvSpPr>
          <p:cNvPr id="2" name="Rectangle 1"/>
          <p:cNvSpPr/>
          <p:nvPr/>
        </p:nvSpPr>
        <p:spPr>
          <a:xfrm>
            <a:off x="2132999" y="773529"/>
            <a:ext cx="4766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rtl="1"/>
            <a:r>
              <a:rPr lang="en-US" altLang="zh-CN" b="1" dirty="0">
                <a:solidFill>
                  <a:srgbClr val="5B9BD5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Task: gather nectars using Employed bee #=10</a:t>
            </a:r>
            <a:endParaRPr lang="en-GB" altLang="zh-CN" b="1" dirty="0">
              <a:solidFill>
                <a:srgbClr val="5B9BD5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A0E8B4-BFDE-4C19-A7B3-CECF080D7A0A}" type="slidenum">
              <a:rPr lang="fr-FR" smtClean="0"/>
              <a:pPr>
                <a:defRPr/>
              </a:pPr>
              <a:t>22</a:t>
            </a:fld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84686">
            <a:off x="8869360" y="3557180"/>
            <a:ext cx="514350" cy="4000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84686">
            <a:off x="2861628" y="3277611"/>
            <a:ext cx="514350" cy="4000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7113" flipH="1">
            <a:off x="5028845" y="2776598"/>
            <a:ext cx="371920" cy="28927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84686">
            <a:off x="6945404" y="2797161"/>
            <a:ext cx="514350" cy="4000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84686">
            <a:off x="7458258" y="3142830"/>
            <a:ext cx="514350" cy="4000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24525">
            <a:off x="5261634" y="3391673"/>
            <a:ext cx="410502" cy="31927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97118">
            <a:off x="5500848" y="2210706"/>
            <a:ext cx="482507" cy="37528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84686">
            <a:off x="7018341" y="3768036"/>
            <a:ext cx="410512" cy="3192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84686">
            <a:off x="2225275" y="3004476"/>
            <a:ext cx="376906" cy="29314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84686">
            <a:off x="3335710" y="2958515"/>
            <a:ext cx="501615" cy="39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2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2" grpId="0"/>
      <p:bldP spid="15373" grpId="0"/>
      <p:bldP spid="15374" grpId="0"/>
      <p:bldP spid="15375" grpId="0"/>
      <p:bldP spid="15376" grpId="0"/>
      <p:bldP spid="15377" grpId="0"/>
      <p:bldP spid="15378" grpId="0"/>
      <p:bldP spid="15379" grpId="0"/>
      <p:bldP spid="15380" grpId="0"/>
      <p:bldP spid="1538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7" name="Group 3"/>
          <p:cNvGrpSpPr>
            <a:grpSpLocks/>
          </p:cNvGrpSpPr>
          <p:nvPr/>
        </p:nvGrpSpPr>
        <p:grpSpPr bwMode="auto">
          <a:xfrm>
            <a:off x="1847850" y="1196975"/>
            <a:ext cx="8447088" cy="3868738"/>
            <a:chOff x="1375" y="527"/>
            <a:chExt cx="2838" cy="1299"/>
          </a:xfrm>
        </p:grpSpPr>
        <p:sp>
          <p:nvSpPr>
            <p:cNvPr id="16388" name="Text Box 4"/>
            <p:cNvSpPr txBox="1">
              <a:spLocks noChangeArrowheads="1"/>
            </p:cNvSpPr>
            <p:nvPr/>
          </p:nvSpPr>
          <p:spPr bwMode="auto">
            <a:xfrm>
              <a:off x="4069" y="168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GB" sz="1400">
                  <a:solidFill>
                    <a:srgbClr val="008000"/>
                  </a:solidFill>
                </a:rPr>
                <a:t>x</a:t>
              </a:r>
              <a:endParaRPr lang="en-US" sz="1400">
                <a:solidFill>
                  <a:srgbClr val="008000"/>
                </a:solidFill>
              </a:endParaRPr>
            </a:p>
          </p:txBody>
        </p:sp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1375" y="527"/>
              <a:ext cx="2820" cy="1296"/>
              <a:chOff x="1375" y="527"/>
              <a:chExt cx="2820" cy="1296"/>
            </a:xfrm>
          </p:grpSpPr>
          <p:grpSp>
            <p:nvGrpSpPr>
              <p:cNvPr id="16390" name="Group 6"/>
              <p:cNvGrpSpPr>
                <a:grpSpLocks/>
              </p:cNvGrpSpPr>
              <p:nvPr/>
            </p:nvGrpSpPr>
            <p:grpSpPr bwMode="auto">
              <a:xfrm>
                <a:off x="1459" y="527"/>
                <a:ext cx="2736" cy="1296"/>
                <a:chOff x="1881" y="1260"/>
                <a:chExt cx="6840" cy="3240"/>
              </a:xfrm>
            </p:grpSpPr>
            <p:grpSp>
              <p:nvGrpSpPr>
                <p:cNvPr id="16391" name="Group 7"/>
                <p:cNvGrpSpPr>
                  <a:grpSpLocks/>
                </p:cNvGrpSpPr>
                <p:nvPr/>
              </p:nvGrpSpPr>
              <p:grpSpPr bwMode="auto">
                <a:xfrm>
                  <a:off x="1881" y="1260"/>
                  <a:ext cx="6840" cy="3240"/>
                  <a:chOff x="1980" y="1260"/>
                  <a:chExt cx="6840" cy="3240"/>
                </a:xfrm>
              </p:grpSpPr>
              <p:sp>
                <p:nvSpPr>
                  <p:cNvPr id="16392" name="Line 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80" y="1260"/>
                    <a:ext cx="0" cy="3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393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1980" y="4500"/>
                    <a:ext cx="684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6394" name="Freeform 10"/>
                <p:cNvSpPr>
                  <a:spLocks/>
                </p:cNvSpPr>
                <p:nvPr/>
              </p:nvSpPr>
              <p:spPr bwMode="auto">
                <a:xfrm>
                  <a:off x="1881" y="1620"/>
                  <a:ext cx="6300" cy="2550"/>
                </a:xfrm>
                <a:custGeom>
                  <a:avLst/>
                  <a:gdLst>
                    <a:gd name="T0" fmla="*/ 0 w 4320"/>
                    <a:gd name="T1" fmla="*/ 2160 h 2190"/>
                    <a:gd name="T2" fmla="*/ 360 w 4320"/>
                    <a:gd name="T3" fmla="*/ 1440 h 2190"/>
                    <a:gd name="T4" fmla="*/ 720 w 4320"/>
                    <a:gd name="T5" fmla="*/ 1980 h 2190"/>
                    <a:gd name="T6" fmla="*/ 1440 w 4320"/>
                    <a:gd name="T7" fmla="*/ 540 h 2190"/>
                    <a:gd name="T8" fmla="*/ 1980 w 4320"/>
                    <a:gd name="T9" fmla="*/ 1980 h 2190"/>
                    <a:gd name="T10" fmla="*/ 2520 w 4320"/>
                    <a:gd name="T11" fmla="*/ 0 h 2190"/>
                    <a:gd name="T12" fmla="*/ 2880 w 4320"/>
                    <a:gd name="T13" fmla="*/ 1980 h 2190"/>
                    <a:gd name="T14" fmla="*/ 3600 w 4320"/>
                    <a:gd name="T15" fmla="*/ 1260 h 2190"/>
                    <a:gd name="T16" fmla="*/ 3960 w 4320"/>
                    <a:gd name="T17" fmla="*/ 1800 h 2190"/>
                    <a:gd name="T18" fmla="*/ 4320 w 4320"/>
                    <a:gd name="T19" fmla="*/ 1980 h 2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20" h="2190">
                      <a:moveTo>
                        <a:pt x="0" y="2160"/>
                      </a:moveTo>
                      <a:cubicBezTo>
                        <a:pt x="120" y="1815"/>
                        <a:pt x="240" y="1470"/>
                        <a:pt x="360" y="1440"/>
                      </a:cubicBezTo>
                      <a:cubicBezTo>
                        <a:pt x="480" y="1410"/>
                        <a:pt x="540" y="2130"/>
                        <a:pt x="720" y="1980"/>
                      </a:cubicBezTo>
                      <a:cubicBezTo>
                        <a:pt x="900" y="1830"/>
                        <a:pt x="1230" y="540"/>
                        <a:pt x="1440" y="540"/>
                      </a:cubicBezTo>
                      <a:cubicBezTo>
                        <a:pt x="1650" y="540"/>
                        <a:pt x="1800" y="2070"/>
                        <a:pt x="1980" y="1980"/>
                      </a:cubicBezTo>
                      <a:cubicBezTo>
                        <a:pt x="2160" y="1890"/>
                        <a:pt x="2370" y="0"/>
                        <a:pt x="2520" y="0"/>
                      </a:cubicBezTo>
                      <a:cubicBezTo>
                        <a:pt x="2670" y="0"/>
                        <a:pt x="2700" y="1770"/>
                        <a:pt x="2880" y="1980"/>
                      </a:cubicBezTo>
                      <a:cubicBezTo>
                        <a:pt x="3060" y="2190"/>
                        <a:pt x="3420" y="1290"/>
                        <a:pt x="3600" y="1260"/>
                      </a:cubicBezTo>
                      <a:cubicBezTo>
                        <a:pt x="3780" y="1230"/>
                        <a:pt x="3840" y="1680"/>
                        <a:pt x="3960" y="1800"/>
                      </a:cubicBezTo>
                      <a:cubicBezTo>
                        <a:pt x="4080" y="1920"/>
                        <a:pt x="4260" y="1950"/>
                        <a:pt x="4320" y="1980"/>
                      </a:cubicBezTo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395" name="Text Box 11"/>
              <p:cNvSpPr txBox="1">
                <a:spLocks noChangeArrowheads="1"/>
              </p:cNvSpPr>
              <p:nvPr/>
            </p:nvSpPr>
            <p:spPr bwMode="auto">
              <a:xfrm>
                <a:off x="1375" y="618"/>
                <a:ext cx="144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GB" sz="1400">
                    <a:solidFill>
                      <a:srgbClr val="008000"/>
                    </a:solidFill>
                  </a:rPr>
                  <a:t>y</a:t>
                </a:r>
                <a:endParaRPr lang="en-US" sz="1400">
                  <a:solidFill>
                    <a:srgbClr val="008000"/>
                  </a:solidFill>
                </a:endParaRPr>
              </a:p>
            </p:txBody>
          </p:sp>
        </p:grpSp>
      </p:grpSp>
      <p:sp>
        <p:nvSpPr>
          <p:cNvPr id="16396" name="Oval 12"/>
          <p:cNvSpPr>
            <a:spLocks noChangeArrowheads="1"/>
          </p:cNvSpPr>
          <p:nvPr/>
        </p:nvSpPr>
        <p:spPr bwMode="auto">
          <a:xfrm>
            <a:off x="4781550" y="2784475"/>
            <a:ext cx="342900" cy="3429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lIns="72000" tIns="0" rIns="0" bIns="0"/>
          <a:lstStyle/>
          <a:p>
            <a:pPr algn="ctr"/>
            <a:r>
              <a:rPr lang="en-US" sz="2800">
                <a:solidFill>
                  <a:srgbClr val="3366CC"/>
                </a:solidFill>
                <a:latin typeface="Times New Roman" pitchFamily="18" charset="0"/>
              </a:rPr>
              <a:t>▪</a:t>
            </a:r>
          </a:p>
          <a:p>
            <a:endParaRPr lang="en-US" sz="2800"/>
          </a:p>
        </p:txBody>
      </p:sp>
      <p:sp>
        <p:nvSpPr>
          <p:cNvPr id="16397" name="Oval 13"/>
          <p:cNvSpPr>
            <a:spLocks noChangeArrowheads="1"/>
          </p:cNvSpPr>
          <p:nvPr/>
        </p:nvSpPr>
        <p:spPr bwMode="auto">
          <a:xfrm>
            <a:off x="4968875" y="3403600"/>
            <a:ext cx="342900" cy="3429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lIns="54000" tIns="0" rIns="0" bIns="0"/>
          <a:lstStyle/>
          <a:p>
            <a:pPr algn="ctr"/>
            <a:r>
              <a:rPr lang="en-US" sz="2800">
                <a:latin typeface="Times New Roman" pitchFamily="18" charset="0"/>
              </a:rPr>
              <a:t>▫</a:t>
            </a:r>
            <a:endParaRPr lang="en-US" sz="2800"/>
          </a:p>
        </p:txBody>
      </p:sp>
      <p:sp>
        <p:nvSpPr>
          <p:cNvPr id="16398" name="Oval 14"/>
          <p:cNvSpPr>
            <a:spLocks noChangeArrowheads="1"/>
          </p:cNvSpPr>
          <p:nvPr/>
        </p:nvSpPr>
        <p:spPr bwMode="auto">
          <a:xfrm>
            <a:off x="5902325" y="2420938"/>
            <a:ext cx="342900" cy="3429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lIns="90000" tIns="0" rIns="108000" bIns="0"/>
          <a:lstStyle/>
          <a:p>
            <a:pPr algn="ctr"/>
            <a:r>
              <a:rPr lang="en-US" sz="2800">
                <a:solidFill>
                  <a:srgbClr val="3366CC"/>
                </a:solidFill>
                <a:latin typeface="Times New Roman" pitchFamily="18" charset="0"/>
              </a:rPr>
              <a:t>▪</a:t>
            </a:r>
          </a:p>
          <a:p>
            <a:endParaRPr lang="en-US"/>
          </a:p>
        </p:txBody>
      </p:sp>
      <p:sp>
        <p:nvSpPr>
          <p:cNvPr id="16399" name="Oval 15"/>
          <p:cNvSpPr>
            <a:spLocks noChangeArrowheads="1"/>
          </p:cNvSpPr>
          <p:nvPr/>
        </p:nvSpPr>
        <p:spPr bwMode="auto">
          <a:xfrm>
            <a:off x="6677025" y="2909888"/>
            <a:ext cx="342900" cy="3429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lIns="0" tIns="0" rIns="72000" bIns="0"/>
          <a:lstStyle/>
          <a:p>
            <a:pPr algn="ctr"/>
            <a:r>
              <a:rPr lang="en-US" sz="2800">
                <a:latin typeface="Times New Roman" pitchFamily="18" charset="0"/>
              </a:rPr>
              <a:t>▫</a:t>
            </a:r>
            <a:endParaRPr lang="en-US" sz="2800"/>
          </a:p>
        </p:txBody>
      </p:sp>
      <p:sp>
        <p:nvSpPr>
          <p:cNvPr id="16400" name="Text Box 16"/>
          <p:cNvSpPr txBox="1">
            <a:spLocks noChangeArrowheads="1"/>
          </p:cNvSpPr>
          <p:nvPr/>
        </p:nvSpPr>
        <p:spPr bwMode="auto">
          <a:xfrm>
            <a:off x="7888289" y="3482975"/>
            <a:ext cx="1428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2800">
                <a:latin typeface="Times New Roman" pitchFamily="18" charset="0"/>
              </a:rPr>
              <a:t>▫</a:t>
            </a:r>
            <a:endParaRPr lang="en-US" sz="2800"/>
          </a:p>
        </p:txBody>
      </p:sp>
      <p:sp>
        <p:nvSpPr>
          <p:cNvPr id="16401" name="Text Box 17"/>
          <p:cNvSpPr txBox="1">
            <a:spLocks noChangeArrowheads="1"/>
          </p:cNvSpPr>
          <p:nvPr/>
        </p:nvSpPr>
        <p:spPr bwMode="auto">
          <a:xfrm>
            <a:off x="2051050" y="4046538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/>
          <a:lstStyle/>
          <a:p>
            <a:r>
              <a:rPr lang="en-US" sz="2800">
                <a:latin typeface="Times New Roman" pitchFamily="18" charset="0"/>
              </a:rPr>
              <a:t>*</a:t>
            </a:r>
            <a:endParaRPr lang="en-US" sz="2800"/>
          </a:p>
        </p:txBody>
      </p:sp>
      <p:sp>
        <p:nvSpPr>
          <p:cNvPr id="16402" name="Text Box 18"/>
          <p:cNvSpPr txBox="1">
            <a:spLocks noChangeArrowheads="1"/>
          </p:cNvSpPr>
          <p:nvPr/>
        </p:nvSpPr>
        <p:spPr bwMode="auto">
          <a:xfrm>
            <a:off x="8823325" y="3941763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/>
          <a:lstStyle/>
          <a:p>
            <a:r>
              <a:rPr lang="en-US" sz="2800">
                <a:latin typeface="Times New Roman" pitchFamily="18" charset="0"/>
              </a:rPr>
              <a:t>*</a:t>
            </a:r>
            <a:endParaRPr lang="en-US" sz="2800"/>
          </a:p>
        </p:txBody>
      </p:sp>
      <p:sp>
        <p:nvSpPr>
          <p:cNvPr id="16403" name="Text Box 19"/>
          <p:cNvSpPr txBox="1">
            <a:spLocks noChangeArrowheads="1"/>
          </p:cNvSpPr>
          <p:nvPr/>
        </p:nvSpPr>
        <p:spPr bwMode="auto">
          <a:xfrm>
            <a:off x="6811963" y="4003675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/>
          <a:lstStyle/>
          <a:p>
            <a:r>
              <a:rPr lang="en-US" sz="2800">
                <a:latin typeface="Times New Roman" pitchFamily="18" charset="0"/>
              </a:rPr>
              <a:t>*</a:t>
            </a:r>
            <a:endParaRPr lang="en-US" sz="2800"/>
          </a:p>
        </p:txBody>
      </p:sp>
      <p:sp>
        <p:nvSpPr>
          <p:cNvPr id="16404" name="Text Box 20"/>
          <p:cNvSpPr txBox="1">
            <a:spLocks noChangeArrowheads="1"/>
          </p:cNvSpPr>
          <p:nvPr/>
        </p:nvSpPr>
        <p:spPr bwMode="auto">
          <a:xfrm>
            <a:off x="3241675" y="4054475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/>
          <a:lstStyle/>
          <a:p>
            <a:r>
              <a:rPr lang="en-US" sz="2800">
                <a:latin typeface="Times New Roman" pitchFamily="18" charset="0"/>
              </a:rPr>
              <a:t>*</a:t>
            </a:r>
            <a:endParaRPr lang="en-US" sz="2800"/>
          </a:p>
        </p:txBody>
      </p:sp>
      <p:sp>
        <p:nvSpPr>
          <p:cNvPr id="16405" name="Text Box 21"/>
          <p:cNvSpPr txBox="1">
            <a:spLocks noChangeArrowheads="1"/>
          </p:cNvSpPr>
          <p:nvPr/>
        </p:nvSpPr>
        <p:spPr bwMode="auto">
          <a:xfrm>
            <a:off x="2757488" y="3749675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/>
          <a:lstStyle/>
          <a:p>
            <a:r>
              <a:rPr lang="en-US" sz="2800">
                <a:latin typeface="Times New Roman" pitchFamily="18" charset="0"/>
              </a:rPr>
              <a:t>*</a:t>
            </a:r>
            <a:endParaRPr lang="en-US" sz="2800"/>
          </a:p>
        </p:txBody>
      </p:sp>
      <p:sp>
        <p:nvSpPr>
          <p:cNvPr id="3" name="Rectangle 2"/>
          <p:cNvSpPr/>
          <p:nvPr/>
        </p:nvSpPr>
        <p:spPr>
          <a:xfrm>
            <a:off x="1954849" y="328377"/>
            <a:ext cx="7643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endParaRPr lang="en-GB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rtl="1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best places have been chosen by onlooker  </a:t>
            </a:r>
            <a:endParaRPr lang="en-GB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A0E8B4-BFDE-4C19-A7B3-CECF080D7A0A}" type="slidenum">
              <a:rPr lang="fr-FR" smtClean="0"/>
              <a:pPr>
                <a:defRPr/>
              </a:pPr>
              <a:t>23</a:t>
            </a:fld>
            <a:endParaRPr lang="fr-FR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84686">
            <a:off x="4900213" y="2374484"/>
            <a:ext cx="514350" cy="4000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72525">
            <a:off x="5423193" y="2167502"/>
            <a:ext cx="514350" cy="4000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84686">
            <a:off x="5273288" y="3286367"/>
            <a:ext cx="514350" cy="4000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84686">
            <a:off x="6942791" y="2881313"/>
            <a:ext cx="514350" cy="4000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84686">
            <a:off x="7773989" y="2944721"/>
            <a:ext cx="5143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4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39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639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63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639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640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6" grpId="0"/>
      <p:bldP spid="16397" grpId="0"/>
      <p:bldP spid="16398" grpId="0"/>
      <p:bldP spid="16399" grpId="0"/>
      <p:bldP spid="16400" grpId="0"/>
      <p:bldP spid="16401" grpId="0"/>
      <p:bldP spid="16402" grpId="0"/>
      <p:bldP spid="16403" grpId="0"/>
      <p:bldP spid="16404" grpId="0"/>
      <p:bldP spid="1640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5" name="Rectangle 43"/>
          <p:cNvSpPr>
            <a:spLocks noChangeArrowheads="1"/>
          </p:cNvSpPr>
          <p:nvPr/>
        </p:nvSpPr>
        <p:spPr bwMode="auto">
          <a:xfrm>
            <a:off x="8328025" y="981075"/>
            <a:ext cx="2160588" cy="1511300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>
                <a:solidFill>
                  <a:srgbClr val="008000"/>
                </a:solidFill>
              </a:rPr>
              <a:t>Hive</a:t>
            </a:r>
          </a:p>
        </p:txBody>
      </p:sp>
      <p:sp>
        <p:nvSpPr>
          <p:cNvPr id="18434" name="Oval 2"/>
          <p:cNvSpPr>
            <a:spLocks noChangeArrowheads="1"/>
          </p:cNvSpPr>
          <p:nvPr/>
        </p:nvSpPr>
        <p:spPr bwMode="auto">
          <a:xfrm>
            <a:off x="7439026" y="3684589"/>
            <a:ext cx="644525" cy="6445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rnd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2000">
              <a:latin typeface="Times New Roman" pitchFamily="18" charset="0"/>
            </a:endParaRPr>
          </a:p>
          <a:p>
            <a:endParaRPr lang="en-US"/>
          </a:p>
        </p:txBody>
      </p:sp>
      <p:sp>
        <p:nvSpPr>
          <p:cNvPr id="18435" name="Oval 3"/>
          <p:cNvSpPr>
            <a:spLocks noChangeArrowheads="1"/>
          </p:cNvSpPr>
          <p:nvPr/>
        </p:nvSpPr>
        <p:spPr bwMode="auto">
          <a:xfrm>
            <a:off x="5727701" y="2589214"/>
            <a:ext cx="644525" cy="6445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rnd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2000">
              <a:latin typeface="Times New Roman" pitchFamily="18" charset="0"/>
            </a:endParaRPr>
          </a:p>
          <a:p>
            <a:endParaRPr lang="en-US"/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4886326" y="3578226"/>
            <a:ext cx="644525" cy="6445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rnd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2000">
              <a:latin typeface="Times New Roman" pitchFamily="18" charset="0"/>
            </a:endParaRPr>
          </a:p>
          <a:p>
            <a:endParaRPr lang="en-US"/>
          </a:p>
        </p:txBody>
      </p:sp>
      <p:sp>
        <p:nvSpPr>
          <p:cNvPr id="18437" name="Oval 5"/>
          <p:cNvSpPr>
            <a:spLocks noChangeArrowheads="1"/>
          </p:cNvSpPr>
          <p:nvPr/>
        </p:nvSpPr>
        <p:spPr bwMode="auto">
          <a:xfrm>
            <a:off x="4694239" y="2935289"/>
            <a:ext cx="644525" cy="6445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rnd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2000">
              <a:latin typeface="Times New Roman" pitchFamily="18" charset="0"/>
            </a:endParaRPr>
          </a:p>
          <a:p>
            <a:endParaRPr lang="en-US"/>
          </a:p>
        </p:txBody>
      </p:sp>
      <p:sp>
        <p:nvSpPr>
          <p:cNvPr id="18438" name="Oval 6"/>
          <p:cNvSpPr>
            <a:spLocks noChangeArrowheads="1"/>
          </p:cNvSpPr>
          <p:nvPr/>
        </p:nvSpPr>
        <p:spPr bwMode="auto">
          <a:xfrm>
            <a:off x="6484939" y="3070226"/>
            <a:ext cx="644525" cy="6445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rnd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2000">
              <a:latin typeface="Times New Roman" pitchFamily="18" charset="0"/>
            </a:endParaRPr>
          </a:p>
          <a:p>
            <a:endParaRPr lang="en-US"/>
          </a:p>
        </p:txBody>
      </p:sp>
      <p:grpSp>
        <p:nvGrpSpPr>
          <p:cNvPr id="18439" name="Group 7"/>
          <p:cNvGrpSpPr>
            <a:grpSpLocks/>
          </p:cNvGrpSpPr>
          <p:nvPr/>
        </p:nvGrpSpPr>
        <p:grpSpPr bwMode="auto">
          <a:xfrm>
            <a:off x="1847850" y="1289050"/>
            <a:ext cx="8447088" cy="3868738"/>
            <a:chOff x="1375" y="527"/>
            <a:chExt cx="2838" cy="1299"/>
          </a:xfrm>
        </p:grpSpPr>
        <p:sp>
          <p:nvSpPr>
            <p:cNvPr id="18440" name="Text Box 8"/>
            <p:cNvSpPr txBox="1">
              <a:spLocks noChangeArrowheads="1"/>
            </p:cNvSpPr>
            <p:nvPr/>
          </p:nvSpPr>
          <p:spPr bwMode="auto">
            <a:xfrm>
              <a:off x="4069" y="168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GB" sz="1400">
                  <a:solidFill>
                    <a:srgbClr val="008000"/>
                  </a:solidFill>
                </a:rPr>
                <a:t>x</a:t>
              </a:r>
              <a:endParaRPr lang="en-US" sz="1400">
                <a:solidFill>
                  <a:srgbClr val="008000"/>
                </a:solidFill>
              </a:endParaRPr>
            </a:p>
          </p:txBody>
        </p:sp>
        <p:grpSp>
          <p:nvGrpSpPr>
            <p:cNvPr id="18441" name="Group 9"/>
            <p:cNvGrpSpPr>
              <a:grpSpLocks/>
            </p:cNvGrpSpPr>
            <p:nvPr/>
          </p:nvGrpSpPr>
          <p:grpSpPr bwMode="auto">
            <a:xfrm>
              <a:off x="1375" y="527"/>
              <a:ext cx="2820" cy="1296"/>
              <a:chOff x="1375" y="527"/>
              <a:chExt cx="2820" cy="1296"/>
            </a:xfrm>
          </p:grpSpPr>
          <p:grpSp>
            <p:nvGrpSpPr>
              <p:cNvPr id="18442" name="Group 10"/>
              <p:cNvGrpSpPr>
                <a:grpSpLocks/>
              </p:cNvGrpSpPr>
              <p:nvPr/>
            </p:nvGrpSpPr>
            <p:grpSpPr bwMode="auto">
              <a:xfrm>
                <a:off x="1459" y="527"/>
                <a:ext cx="2736" cy="1296"/>
                <a:chOff x="1881" y="1260"/>
                <a:chExt cx="6840" cy="3240"/>
              </a:xfrm>
            </p:grpSpPr>
            <p:grpSp>
              <p:nvGrpSpPr>
                <p:cNvPr id="18443" name="Group 11"/>
                <p:cNvGrpSpPr>
                  <a:grpSpLocks/>
                </p:cNvGrpSpPr>
                <p:nvPr/>
              </p:nvGrpSpPr>
              <p:grpSpPr bwMode="auto">
                <a:xfrm>
                  <a:off x="1881" y="1260"/>
                  <a:ext cx="6840" cy="3240"/>
                  <a:chOff x="1980" y="1260"/>
                  <a:chExt cx="6840" cy="3240"/>
                </a:xfrm>
              </p:grpSpPr>
              <p:sp>
                <p:nvSpPr>
                  <p:cNvPr id="18444" name="Line 1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80" y="1260"/>
                    <a:ext cx="0" cy="3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5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1980" y="4500"/>
                    <a:ext cx="684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446" name="Freeform 14"/>
                <p:cNvSpPr>
                  <a:spLocks/>
                </p:cNvSpPr>
                <p:nvPr/>
              </p:nvSpPr>
              <p:spPr bwMode="auto">
                <a:xfrm>
                  <a:off x="1881" y="1620"/>
                  <a:ext cx="6300" cy="2550"/>
                </a:xfrm>
                <a:custGeom>
                  <a:avLst/>
                  <a:gdLst>
                    <a:gd name="T0" fmla="*/ 0 w 4320"/>
                    <a:gd name="T1" fmla="*/ 2160 h 2190"/>
                    <a:gd name="T2" fmla="*/ 360 w 4320"/>
                    <a:gd name="T3" fmla="*/ 1440 h 2190"/>
                    <a:gd name="T4" fmla="*/ 720 w 4320"/>
                    <a:gd name="T5" fmla="*/ 1980 h 2190"/>
                    <a:gd name="T6" fmla="*/ 1440 w 4320"/>
                    <a:gd name="T7" fmla="*/ 540 h 2190"/>
                    <a:gd name="T8" fmla="*/ 1980 w 4320"/>
                    <a:gd name="T9" fmla="*/ 1980 h 2190"/>
                    <a:gd name="T10" fmla="*/ 2520 w 4320"/>
                    <a:gd name="T11" fmla="*/ 0 h 2190"/>
                    <a:gd name="T12" fmla="*/ 2880 w 4320"/>
                    <a:gd name="T13" fmla="*/ 1980 h 2190"/>
                    <a:gd name="T14" fmla="*/ 3600 w 4320"/>
                    <a:gd name="T15" fmla="*/ 1260 h 2190"/>
                    <a:gd name="T16" fmla="*/ 3960 w 4320"/>
                    <a:gd name="T17" fmla="*/ 1800 h 2190"/>
                    <a:gd name="T18" fmla="*/ 4320 w 4320"/>
                    <a:gd name="T19" fmla="*/ 1980 h 2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20" h="2190">
                      <a:moveTo>
                        <a:pt x="0" y="2160"/>
                      </a:moveTo>
                      <a:cubicBezTo>
                        <a:pt x="120" y="1815"/>
                        <a:pt x="240" y="1470"/>
                        <a:pt x="360" y="1440"/>
                      </a:cubicBezTo>
                      <a:cubicBezTo>
                        <a:pt x="480" y="1410"/>
                        <a:pt x="540" y="2130"/>
                        <a:pt x="720" y="1980"/>
                      </a:cubicBezTo>
                      <a:cubicBezTo>
                        <a:pt x="900" y="1830"/>
                        <a:pt x="1230" y="540"/>
                        <a:pt x="1440" y="540"/>
                      </a:cubicBezTo>
                      <a:cubicBezTo>
                        <a:pt x="1650" y="540"/>
                        <a:pt x="1800" y="2070"/>
                        <a:pt x="1980" y="1980"/>
                      </a:cubicBezTo>
                      <a:cubicBezTo>
                        <a:pt x="2160" y="1890"/>
                        <a:pt x="2370" y="0"/>
                        <a:pt x="2520" y="0"/>
                      </a:cubicBezTo>
                      <a:cubicBezTo>
                        <a:pt x="2670" y="0"/>
                        <a:pt x="2700" y="1770"/>
                        <a:pt x="2880" y="1980"/>
                      </a:cubicBezTo>
                      <a:cubicBezTo>
                        <a:pt x="3060" y="2190"/>
                        <a:pt x="3420" y="1290"/>
                        <a:pt x="3600" y="1260"/>
                      </a:cubicBezTo>
                      <a:cubicBezTo>
                        <a:pt x="3780" y="1230"/>
                        <a:pt x="3840" y="1680"/>
                        <a:pt x="3960" y="1800"/>
                      </a:cubicBezTo>
                      <a:cubicBezTo>
                        <a:pt x="4080" y="1920"/>
                        <a:pt x="4260" y="1950"/>
                        <a:pt x="4320" y="1980"/>
                      </a:cubicBezTo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8447" name="Text Box 15"/>
              <p:cNvSpPr txBox="1">
                <a:spLocks noChangeArrowheads="1"/>
              </p:cNvSpPr>
              <p:nvPr/>
            </p:nvSpPr>
            <p:spPr bwMode="auto">
              <a:xfrm>
                <a:off x="1375" y="618"/>
                <a:ext cx="144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GB" sz="1400">
                    <a:solidFill>
                      <a:srgbClr val="008000"/>
                    </a:solidFill>
                  </a:rPr>
                  <a:t>y</a:t>
                </a:r>
                <a:endParaRPr lang="en-US" sz="1400">
                  <a:solidFill>
                    <a:srgbClr val="008000"/>
                  </a:solidFill>
                </a:endParaRPr>
              </a:p>
            </p:txBody>
          </p:sp>
        </p:grpSp>
      </p:grpSp>
      <p:sp>
        <p:nvSpPr>
          <p:cNvPr id="18448" name="Oval 16"/>
          <p:cNvSpPr>
            <a:spLocks noChangeArrowheads="1"/>
          </p:cNvSpPr>
          <p:nvPr/>
        </p:nvSpPr>
        <p:spPr bwMode="auto">
          <a:xfrm>
            <a:off x="4819650" y="2992438"/>
            <a:ext cx="342900" cy="3429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lIns="72000" tIns="0" rIns="0" bIns="0"/>
          <a:lstStyle/>
          <a:p>
            <a:pPr algn="ctr"/>
            <a:r>
              <a:rPr lang="en-US" sz="2800">
                <a:solidFill>
                  <a:srgbClr val="3366CC"/>
                </a:solidFill>
                <a:latin typeface="Times New Roman" pitchFamily="18" charset="0"/>
              </a:rPr>
              <a:t>▪</a:t>
            </a:r>
          </a:p>
          <a:p>
            <a:endParaRPr lang="en-US" sz="2800"/>
          </a:p>
        </p:txBody>
      </p:sp>
      <p:sp>
        <p:nvSpPr>
          <p:cNvPr id="18449" name="Oval 17"/>
          <p:cNvSpPr>
            <a:spLocks noChangeArrowheads="1"/>
          </p:cNvSpPr>
          <p:nvPr/>
        </p:nvSpPr>
        <p:spPr bwMode="auto">
          <a:xfrm>
            <a:off x="5006975" y="3611563"/>
            <a:ext cx="342900" cy="3429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lIns="54000" tIns="0" rIns="0" bIns="0"/>
          <a:lstStyle/>
          <a:p>
            <a:pPr algn="ctr"/>
            <a:r>
              <a:rPr lang="en-US" sz="2800">
                <a:latin typeface="Times New Roman" pitchFamily="18" charset="0"/>
              </a:rPr>
              <a:t>▫</a:t>
            </a:r>
            <a:endParaRPr lang="en-US" sz="2800"/>
          </a:p>
        </p:txBody>
      </p:sp>
      <p:sp>
        <p:nvSpPr>
          <p:cNvPr id="18450" name="Oval 18"/>
          <p:cNvSpPr>
            <a:spLocks noChangeArrowheads="1"/>
          </p:cNvSpPr>
          <p:nvPr/>
        </p:nvSpPr>
        <p:spPr bwMode="auto">
          <a:xfrm>
            <a:off x="5889625" y="2628900"/>
            <a:ext cx="342900" cy="3429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lIns="90000" tIns="0" rIns="108000" bIns="0"/>
          <a:lstStyle/>
          <a:p>
            <a:pPr algn="ctr"/>
            <a:r>
              <a:rPr lang="en-US" sz="2800">
                <a:solidFill>
                  <a:srgbClr val="3366CC"/>
                </a:solidFill>
                <a:latin typeface="Times New Roman" pitchFamily="18" charset="0"/>
              </a:rPr>
              <a:t>▪</a:t>
            </a:r>
          </a:p>
          <a:p>
            <a:endParaRPr lang="en-US"/>
          </a:p>
        </p:txBody>
      </p:sp>
      <p:sp>
        <p:nvSpPr>
          <p:cNvPr id="18451" name="Oval 19"/>
          <p:cNvSpPr>
            <a:spLocks noChangeArrowheads="1"/>
          </p:cNvSpPr>
          <p:nvPr/>
        </p:nvSpPr>
        <p:spPr bwMode="auto">
          <a:xfrm>
            <a:off x="6689725" y="3117850"/>
            <a:ext cx="342900" cy="3429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lIns="0" tIns="0" rIns="72000" bIns="0"/>
          <a:lstStyle/>
          <a:p>
            <a:pPr algn="ctr"/>
            <a:r>
              <a:rPr lang="en-US" sz="2800">
                <a:latin typeface="Times New Roman" pitchFamily="18" charset="0"/>
              </a:rPr>
              <a:t>▫</a:t>
            </a:r>
            <a:endParaRPr lang="en-US" sz="2800"/>
          </a:p>
        </p:txBody>
      </p:sp>
      <p:sp>
        <p:nvSpPr>
          <p:cNvPr id="18452" name="Text Box 20"/>
          <p:cNvSpPr txBox="1">
            <a:spLocks noChangeArrowheads="1"/>
          </p:cNvSpPr>
          <p:nvPr/>
        </p:nvSpPr>
        <p:spPr bwMode="auto">
          <a:xfrm>
            <a:off x="7708901" y="3808414"/>
            <a:ext cx="1428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2800">
                <a:latin typeface="Times New Roman" pitchFamily="18" charset="0"/>
              </a:rPr>
              <a:t>▫</a:t>
            </a:r>
            <a:endParaRPr lang="en-US" sz="2800"/>
          </a:p>
        </p:txBody>
      </p:sp>
      <p:sp>
        <p:nvSpPr>
          <p:cNvPr id="18453" name="Text Box 21"/>
          <p:cNvSpPr txBox="1">
            <a:spLocks noChangeArrowheads="1"/>
          </p:cNvSpPr>
          <p:nvPr/>
        </p:nvSpPr>
        <p:spPr bwMode="auto">
          <a:xfrm>
            <a:off x="5951538" y="2565400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/>
          <a:lstStyle/>
          <a:p>
            <a:r>
              <a:rPr lang="en-US" sz="1600">
                <a:latin typeface="Times New Roman" pitchFamily="18" charset="0"/>
              </a:rPr>
              <a:t>*</a:t>
            </a:r>
            <a:endParaRPr lang="en-US"/>
          </a:p>
        </p:txBody>
      </p:sp>
      <p:sp>
        <p:nvSpPr>
          <p:cNvPr id="18454" name="Text Box 22"/>
          <p:cNvSpPr txBox="1">
            <a:spLocks noChangeArrowheads="1"/>
          </p:cNvSpPr>
          <p:nvPr/>
        </p:nvSpPr>
        <p:spPr bwMode="auto">
          <a:xfrm>
            <a:off x="5130800" y="4014788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/>
          <a:lstStyle/>
          <a:p>
            <a:r>
              <a:rPr lang="en-US" sz="1600">
                <a:latin typeface="Times New Roman" pitchFamily="18" charset="0"/>
              </a:rPr>
              <a:t>*</a:t>
            </a:r>
            <a:endParaRPr lang="en-US"/>
          </a:p>
        </p:txBody>
      </p:sp>
      <p:sp>
        <p:nvSpPr>
          <p:cNvPr id="18455" name="Text Box 23"/>
          <p:cNvSpPr txBox="1">
            <a:spLocks noChangeArrowheads="1"/>
          </p:cNvSpPr>
          <p:nvPr/>
        </p:nvSpPr>
        <p:spPr bwMode="auto">
          <a:xfrm>
            <a:off x="7507288" y="4011613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/>
          <a:lstStyle/>
          <a:p>
            <a:r>
              <a:rPr lang="en-US" sz="1600">
                <a:latin typeface="Times New Roman" pitchFamily="18" charset="0"/>
              </a:rPr>
              <a:t>*</a:t>
            </a:r>
            <a:endParaRPr lang="en-US"/>
          </a:p>
        </p:txBody>
      </p:sp>
      <p:sp>
        <p:nvSpPr>
          <p:cNvPr id="18456" name="Text Box 24"/>
          <p:cNvSpPr txBox="1">
            <a:spLocks noChangeArrowheads="1"/>
          </p:cNvSpPr>
          <p:nvPr/>
        </p:nvSpPr>
        <p:spPr bwMode="auto">
          <a:xfrm>
            <a:off x="5837238" y="2997200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/>
          <a:lstStyle/>
          <a:p>
            <a:r>
              <a:rPr lang="en-US" sz="1600">
                <a:latin typeface="Times New Roman" pitchFamily="18" charset="0"/>
              </a:rPr>
              <a:t>*</a:t>
            </a:r>
            <a:endParaRPr lang="en-US"/>
          </a:p>
        </p:txBody>
      </p:sp>
      <p:sp>
        <p:nvSpPr>
          <p:cNvPr id="18458" name="Text Box 26"/>
          <p:cNvSpPr txBox="1">
            <a:spLocks noChangeArrowheads="1"/>
          </p:cNvSpPr>
          <p:nvPr/>
        </p:nvSpPr>
        <p:spPr bwMode="auto">
          <a:xfrm>
            <a:off x="7824788" y="3789363"/>
            <a:ext cx="144462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1200">
                <a:latin typeface="Times New Roman" pitchFamily="18" charset="0"/>
              </a:rPr>
              <a:t>*</a:t>
            </a:r>
            <a:endParaRPr lang="en-US"/>
          </a:p>
        </p:txBody>
      </p:sp>
      <p:sp>
        <p:nvSpPr>
          <p:cNvPr id="18459" name="Text Box 27"/>
          <p:cNvSpPr txBox="1">
            <a:spLocks noChangeArrowheads="1"/>
          </p:cNvSpPr>
          <p:nvPr/>
        </p:nvSpPr>
        <p:spPr bwMode="auto">
          <a:xfrm>
            <a:off x="6024563" y="2709863"/>
            <a:ext cx="144462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1200">
                <a:latin typeface="Times New Roman" pitchFamily="18" charset="0"/>
              </a:rPr>
              <a:t>*</a:t>
            </a:r>
            <a:endParaRPr lang="en-US"/>
          </a:p>
        </p:txBody>
      </p:sp>
      <p:sp>
        <p:nvSpPr>
          <p:cNvPr id="18460" name="Text Box 28"/>
          <p:cNvSpPr txBox="1">
            <a:spLocks noChangeArrowheads="1"/>
          </p:cNvSpPr>
          <p:nvPr/>
        </p:nvSpPr>
        <p:spPr bwMode="auto">
          <a:xfrm>
            <a:off x="5970588" y="2930526"/>
            <a:ext cx="144462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1200">
                <a:latin typeface="Times New Roman" pitchFamily="18" charset="0"/>
              </a:rPr>
              <a:t>*</a:t>
            </a:r>
            <a:endParaRPr lang="en-US"/>
          </a:p>
        </p:txBody>
      </p:sp>
      <p:sp>
        <p:nvSpPr>
          <p:cNvPr id="18461" name="Text Box 29"/>
          <p:cNvSpPr txBox="1">
            <a:spLocks noChangeArrowheads="1"/>
          </p:cNvSpPr>
          <p:nvPr/>
        </p:nvSpPr>
        <p:spPr bwMode="auto">
          <a:xfrm>
            <a:off x="5087938" y="3646488"/>
            <a:ext cx="144462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1200">
                <a:latin typeface="Times New Roman" pitchFamily="18" charset="0"/>
              </a:rPr>
              <a:t>*</a:t>
            </a:r>
            <a:endParaRPr lang="en-US"/>
          </a:p>
        </p:txBody>
      </p:sp>
      <p:sp>
        <p:nvSpPr>
          <p:cNvPr id="18462" name="Text Box 30"/>
          <p:cNvSpPr txBox="1">
            <a:spLocks noChangeArrowheads="1"/>
          </p:cNvSpPr>
          <p:nvPr/>
        </p:nvSpPr>
        <p:spPr bwMode="auto">
          <a:xfrm>
            <a:off x="4867276" y="2963863"/>
            <a:ext cx="144463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1200">
                <a:latin typeface="Times New Roman" pitchFamily="18" charset="0"/>
              </a:rPr>
              <a:t>*</a:t>
            </a:r>
            <a:endParaRPr lang="en-US"/>
          </a:p>
        </p:txBody>
      </p:sp>
      <p:sp>
        <p:nvSpPr>
          <p:cNvPr id="18463" name="Text Box 31"/>
          <p:cNvSpPr txBox="1">
            <a:spLocks noChangeArrowheads="1"/>
          </p:cNvSpPr>
          <p:nvPr/>
        </p:nvSpPr>
        <p:spPr bwMode="auto">
          <a:xfrm>
            <a:off x="4910138" y="3122613"/>
            <a:ext cx="144462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1200">
                <a:latin typeface="Times New Roman" pitchFamily="18" charset="0"/>
              </a:rPr>
              <a:t>*</a:t>
            </a:r>
            <a:endParaRPr lang="en-US"/>
          </a:p>
        </p:txBody>
      </p:sp>
      <p:sp>
        <p:nvSpPr>
          <p:cNvPr id="18464" name="Text Box 32"/>
          <p:cNvSpPr txBox="1">
            <a:spLocks noChangeArrowheads="1"/>
          </p:cNvSpPr>
          <p:nvPr/>
        </p:nvSpPr>
        <p:spPr bwMode="auto">
          <a:xfrm>
            <a:off x="5016501" y="3430588"/>
            <a:ext cx="144463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1200">
                <a:latin typeface="Times New Roman" pitchFamily="18" charset="0"/>
              </a:rPr>
              <a:t>*</a:t>
            </a:r>
            <a:endParaRPr lang="en-US"/>
          </a:p>
        </p:txBody>
      </p:sp>
      <p:sp>
        <p:nvSpPr>
          <p:cNvPr id="18465" name="Text Box 33"/>
          <p:cNvSpPr txBox="1">
            <a:spLocks noChangeArrowheads="1"/>
          </p:cNvSpPr>
          <p:nvPr/>
        </p:nvSpPr>
        <p:spPr bwMode="auto">
          <a:xfrm>
            <a:off x="4972051" y="3286126"/>
            <a:ext cx="144463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1200">
                <a:latin typeface="Times New Roman" pitchFamily="18" charset="0"/>
              </a:rPr>
              <a:t>*</a:t>
            </a:r>
            <a:endParaRPr lang="en-US"/>
          </a:p>
        </p:txBody>
      </p:sp>
      <p:sp>
        <p:nvSpPr>
          <p:cNvPr id="18466" name="Text Box 34"/>
          <p:cNvSpPr txBox="1">
            <a:spLocks noChangeArrowheads="1"/>
          </p:cNvSpPr>
          <p:nvPr/>
        </p:nvSpPr>
        <p:spPr bwMode="auto">
          <a:xfrm>
            <a:off x="6743701" y="3214688"/>
            <a:ext cx="144463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1200">
                <a:latin typeface="Times New Roman" pitchFamily="18" charset="0"/>
              </a:rPr>
              <a:t>*</a:t>
            </a:r>
            <a:endParaRPr lang="en-US"/>
          </a:p>
        </p:txBody>
      </p:sp>
      <p:sp>
        <p:nvSpPr>
          <p:cNvPr id="18467" name="Text Box 35"/>
          <p:cNvSpPr txBox="1">
            <a:spLocks noChangeArrowheads="1"/>
          </p:cNvSpPr>
          <p:nvPr/>
        </p:nvSpPr>
        <p:spPr bwMode="auto">
          <a:xfrm>
            <a:off x="6700838" y="3070226"/>
            <a:ext cx="144462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1200">
                <a:latin typeface="Times New Roman" pitchFamily="18" charset="0"/>
              </a:rPr>
              <a:t>*</a:t>
            </a:r>
            <a:endParaRPr lang="en-US"/>
          </a:p>
        </p:txBody>
      </p:sp>
      <p:sp>
        <p:nvSpPr>
          <p:cNvPr id="18468" name="Text Box 36"/>
          <p:cNvSpPr txBox="1">
            <a:spLocks noChangeArrowheads="1"/>
          </p:cNvSpPr>
          <p:nvPr/>
        </p:nvSpPr>
        <p:spPr bwMode="auto">
          <a:xfrm>
            <a:off x="8972550" y="1954213"/>
            <a:ext cx="457200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600">
                <a:latin typeface="Times New Roman" pitchFamily="18" charset="0"/>
              </a:rPr>
              <a:t>* * </a:t>
            </a:r>
            <a:endParaRPr lang="en-US"/>
          </a:p>
        </p:txBody>
      </p:sp>
      <p:sp>
        <p:nvSpPr>
          <p:cNvPr id="18469" name="Text Box 37"/>
          <p:cNvSpPr txBox="1">
            <a:spLocks noChangeArrowheads="1"/>
          </p:cNvSpPr>
          <p:nvPr/>
        </p:nvSpPr>
        <p:spPr bwMode="auto">
          <a:xfrm>
            <a:off x="8543925" y="1420814"/>
            <a:ext cx="4318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GB"/>
              <a:t>* *</a:t>
            </a:r>
          </a:p>
          <a:p>
            <a:pPr algn="ctr"/>
            <a:r>
              <a:rPr lang="en-GB"/>
              <a:t>* *</a:t>
            </a:r>
            <a:endParaRPr lang="en-US"/>
          </a:p>
        </p:txBody>
      </p:sp>
      <p:sp>
        <p:nvSpPr>
          <p:cNvPr id="18470" name="Line 38"/>
          <p:cNvSpPr>
            <a:spLocks noChangeShapeType="1"/>
          </p:cNvSpPr>
          <p:nvPr/>
        </p:nvSpPr>
        <p:spPr bwMode="auto">
          <a:xfrm flipH="1">
            <a:off x="7967664" y="2133600"/>
            <a:ext cx="1152525" cy="15827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1" name="Line 39"/>
          <p:cNvSpPr>
            <a:spLocks noChangeShapeType="1"/>
          </p:cNvSpPr>
          <p:nvPr/>
        </p:nvSpPr>
        <p:spPr bwMode="auto">
          <a:xfrm flipH="1">
            <a:off x="7104064" y="2133600"/>
            <a:ext cx="1944687" cy="1150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2" name="Line 40"/>
          <p:cNvSpPr>
            <a:spLocks noChangeShapeType="1"/>
          </p:cNvSpPr>
          <p:nvPr/>
        </p:nvSpPr>
        <p:spPr bwMode="auto">
          <a:xfrm flipH="1">
            <a:off x="5519738" y="2060575"/>
            <a:ext cx="3529012" cy="17287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3" name="Freeform 41"/>
          <p:cNvSpPr>
            <a:spLocks/>
          </p:cNvSpPr>
          <p:nvPr/>
        </p:nvSpPr>
        <p:spPr bwMode="auto">
          <a:xfrm>
            <a:off x="6383338" y="1701800"/>
            <a:ext cx="2303462" cy="1079500"/>
          </a:xfrm>
          <a:custGeom>
            <a:avLst/>
            <a:gdLst>
              <a:gd name="T0" fmla="*/ 1495 w 1495"/>
              <a:gd name="T1" fmla="*/ 0 h 589"/>
              <a:gd name="T2" fmla="*/ 0 w 1495"/>
              <a:gd name="T3" fmla="*/ 589 h 58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495" h="589">
                <a:moveTo>
                  <a:pt x="1495" y="0"/>
                </a:moveTo>
                <a:lnTo>
                  <a:pt x="0" y="589"/>
                </a:lnTo>
              </a:path>
            </a:pathLst>
          </a:custGeom>
          <a:noFill/>
          <a:ln w="9525">
            <a:solidFill>
              <a:schemeClr val="tx1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4" name="Freeform 42"/>
          <p:cNvSpPr>
            <a:spLocks/>
          </p:cNvSpPr>
          <p:nvPr/>
        </p:nvSpPr>
        <p:spPr bwMode="auto">
          <a:xfrm>
            <a:off x="5233988" y="1676400"/>
            <a:ext cx="3389312" cy="1320800"/>
          </a:xfrm>
          <a:custGeom>
            <a:avLst/>
            <a:gdLst>
              <a:gd name="T0" fmla="*/ 2135 w 2135"/>
              <a:gd name="T1" fmla="*/ 0 h 832"/>
              <a:gd name="T2" fmla="*/ 0 w 2135"/>
              <a:gd name="T3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135" h="832">
                <a:moveTo>
                  <a:pt x="2135" y="0"/>
                </a:moveTo>
                <a:lnTo>
                  <a:pt x="0" y="832"/>
                </a:lnTo>
              </a:path>
            </a:pathLst>
          </a:custGeom>
          <a:noFill/>
          <a:ln w="9525">
            <a:solidFill>
              <a:schemeClr val="tx1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6" name="Rectangle 44"/>
          <p:cNvSpPr>
            <a:spLocks noChangeArrowheads="1"/>
          </p:cNvSpPr>
          <p:nvPr/>
        </p:nvSpPr>
        <p:spPr bwMode="auto">
          <a:xfrm>
            <a:off x="9120188" y="1484314"/>
            <a:ext cx="576262" cy="504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10805" y="268048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Calibri" panose="020F0502020204030204"/>
                <a:cs typeface="B Nazanin" panose="00000400000000000000" pitchFamily="2" charset="-78"/>
              </a:rPr>
              <a:t>Sending onlooker bees to be at the best places</a:t>
            </a:r>
            <a:endParaRPr lang="en-GB" b="1" dirty="0">
              <a:solidFill>
                <a:schemeClr val="accent1">
                  <a:lumMod val="75000"/>
                </a:schemeClr>
              </a:solidFill>
              <a:latin typeface="Calibri" panose="020F0502020204030204"/>
              <a:cs typeface="B Nazanin" panose="00000400000000000000" pitchFamily="2" charset="-7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A0E8B4-BFDE-4C19-A7B3-CECF080D7A0A}" type="slidenum">
              <a:rPr lang="fr-FR" smtClean="0"/>
              <a:pPr>
                <a:defRPr/>
              </a:pPr>
              <a:t>24</a:t>
            </a:fld>
            <a:endParaRPr lang="fr-FR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0148" flipH="1">
            <a:off x="9795784" y="1657569"/>
            <a:ext cx="495437" cy="40005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0148" flipH="1">
            <a:off x="9121553" y="998115"/>
            <a:ext cx="470953" cy="40005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0148" flipH="1">
            <a:off x="8472020" y="1174739"/>
            <a:ext cx="521671" cy="40005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09568" y="2048405"/>
            <a:ext cx="393544" cy="40005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0148" flipH="1">
            <a:off x="8508532" y="1266605"/>
            <a:ext cx="521671" cy="40005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0148" flipH="1">
            <a:off x="4836885" y="2398914"/>
            <a:ext cx="369640" cy="28346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0148" flipH="1">
            <a:off x="5350781" y="3247582"/>
            <a:ext cx="369640" cy="28346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0148" flipH="1">
            <a:off x="7520344" y="3180063"/>
            <a:ext cx="369640" cy="2536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0148" flipH="1">
            <a:off x="5249987" y="2289676"/>
            <a:ext cx="369640" cy="28346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0148" flipH="1">
            <a:off x="5155542" y="2558435"/>
            <a:ext cx="369640" cy="28346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0148" flipH="1">
            <a:off x="7221084" y="3376165"/>
            <a:ext cx="369640" cy="25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0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3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18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8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8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 decel="100000"/>
                                        <p:tgtEl>
                                          <p:spTgt spid="184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800" decel="100000"/>
                                        <p:tgtEl>
                                          <p:spTgt spid="18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184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8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8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800" decel="100000"/>
                                        <p:tgtEl>
                                          <p:spTgt spid="18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184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8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8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3" presetID="3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84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0" decel="100000"/>
                                        <p:tgtEl>
                                          <p:spTgt spid="18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18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18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800" decel="100000"/>
                                        <p:tgtEl>
                                          <p:spTgt spid="184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800" decel="100000" fill="hold"/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800" decel="100000" fill="hold"/>
                                        <p:tgtEl>
                                          <p:spTgt spid="18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18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0" decel="100000"/>
                                        <p:tgtEl>
                                          <p:spTgt spid="184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800" decel="100000" fill="hold"/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800" decel="100000" fill="hold"/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800" decel="100000" fill="hold"/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8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9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8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8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8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8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8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8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107" presetID="3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800" decel="100000"/>
                                        <p:tgtEl>
                                          <p:spTgt spid="184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800" decel="100000" fill="hold"/>
                                        <p:tgtEl>
                                          <p:spTgt spid="184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800" decel="100000" fill="hold"/>
                                        <p:tgtEl>
                                          <p:spTgt spid="18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00" decel="100000" fill="hold"/>
                                        <p:tgtEl>
                                          <p:spTgt spid="18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800" decel="100000"/>
                                        <p:tgtEl>
                                          <p:spTgt spid="184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800" decel="100000" fill="hold"/>
                                        <p:tgtEl>
                                          <p:spTgt spid="184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800" decel="100000" fill="hold"/>
                                        <p:tgtEl>
                                          <p:spTgt spid="18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800" decel="100000" fill="hold"/>
                                        <p:tgtEl>
                                          <p:spTgt spid="18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124" presetID="3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800" decel="100000"/>
                                        <p:tgtEl>
                                          <p:spTgt spid="18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800" decel="100000" fill="hold"/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800" decel="100000" fill="hold"/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800" decel="100000" fill="hold"/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800" decel="100000"/>
                                        <p:tgtEl>
                                          <p:spTgt spid="184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800" decel="100000" fill="hold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800" decel="100000" fill="hold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800" decel="100000" fill="hold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141" presetID="3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800" decel="100000"/>
                                        <p:tgtEl>
                                          <p:spTgt spid="184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800" decel="100000" fill="hold"/>
                                        <p:tgtEl>
                                          <p:spTgt spid="184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800" decel="100000" fill="hold"/>
                                        <p:tgtEl>
                                          <p:spTgt spid="18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800" decel="100000" fill="hold"/>
                                        <p:tgtEl>
                                          <p:spTgt spid="18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800" decel="1000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800" decel="1000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800" decel="1000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800" decel="1000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53" grpId="0"/>
      <p:bldP spid="18454" grpId="0"/>
      <p:bldP spid="18455" grpId="0"/>
      <p:bldP spid="18456" grpId="0"/>
      <p:bldP spid="18458" grpId="0"/>
      <p:bldP spid="18459" grpId="0"/>
      <p:bldP spid="18460" grpId="0"/>
      <p:bldP spid="18461" grpId="0"/>
      <p:bldP spid="18462" grpId="0"/>
      <p:bldP spid="18463" grpId="0"/>
      <p:bldP spid="18464" grpId="0"/>
      <p:bldP spid="18465" grpId="0"/>
      <p:bldP spid="18466" grpId="0"/>
      <p:bldP spid="18467" grpId="0"/>
      <p:bldP spid="18468" grpId="0"/>
      <p:bldP spid="18469" grpId="0"/>
      <p:bldP spid="18470" grpId="0" animBg="1"/>
      <p:bldP spid="18471" grpId="0" animBg="1"/>
      <p:bldP spid="18472" grpId="0" animBg="1"/>
      <p:bldP spid="18473" grpId="0" animBg="1"/>
      <p:bldP spid="1847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Oval 2"/>
          <p:cNvSpPr>
            <a:spLocks noChangeArrowheads="1"/>
          </p:cNvSpPr>
          <p:nvPr/>
        </p:nvSpPr>
        <p:spPr bwMode="auto">
          <a:xfrm>
            <a:off x="5727701" y="2660651"/>
            <a:ext cx="644525" cy="6445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rnd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2000">
              <a:latin typeface="Times New Roman" pitchFamily="18" charset="0"/>
            </a:endParaRPr>
          </a:p>
          <a:p>
            <a:endParaRPr lang="en-US"/>
          </a:p>
        </p:txBody>
      </p:sp>
      <p:sp>
        <p:nvSpPr>
          <p:cNvPr id="19459" name="Oval 3"/>
          <p:cNvSpPr>
            <a:spLocks noChangeArrowheads="1"/>
          </p:cNvSpPr>
          <p:nvPr/>
        </p:nvSpPr>
        <p:spPr bwMode="auto">
          <a:xfrm>
            <a:off x="7439026" y="3756026"/>
            <a:ext cx="644525" cy="6445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rnd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2000">
              <a:latin typeface="Times New Roman" pitchFamily="18" charset="0"/>
            </a:endParaRPr>
          </a:p>
          <a:p>
            <a:endParaRPr lang="en-US"/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4886326" y="3649664"/>
            <a:ext cx="644525" cy="6445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rnd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2000">
              <a:latin typeface="Times New Roman" pitchFamily="18" charset="0"/>
            </a:endParaRPr>
          </a:p>
          <a:p>
            <a:endParaRPr lang="en-US"/>
          </a:p>
        </p:txBody>
      </p:sp>
      <p:sp>
        <p:nvSpPr>
          <p:cNvPr id="19461" name="Oval 5"/>
          <p:cNvSpPr>
            <a:spLocks noChangeArrowheads="1"/>
          </p:cNvSpPr>
          <p:nvPr/>
        </p:nvSpPr>
        <p:spPr bwMode="auto">
          <a:xfrm>
            <a:off x="4694239" y="3006726"/>
            <a:ext cx="644525" cy="6445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rnd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2000">
              <a:latin typeface="Times New Roman" pitchFamily="18" charset="0"/>
            </a:endParaRPr>
          </a:p>
          <a:p>
            <a:endParaRPr lang="en-US"/>
          </a:p>
        </p:txBody>
      </p:sp>
      <p:sp>
        <p:nvSpPr>
          <p:cNvPr id="19462" name="Oval 6"/>
          <p:cNvSpPr>
            <a:spLocks noChangeArrowheads="1"/>
          </p:cNvSpPr>
          <p:nvPr/>
        </p:nvSpPr>
        <p:spPr bwMode="auto">
          <a:xfrm>
            <a:off x="6484939" y="3141664"/>
            <a:ext cx="644525" cy="6445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rnd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lIns="0" tIns="0" rIns="0" bIns="0"/>
          <a:lstStyle/>
          <a:p>
            <a:pPr algn="ctr"/>
            <a:endParaRPr lang="en-US" sz="2000">
              <a:latin typeface="Times New Roman" pitchFamily="18" charset="0"/>
            </a:endParaRPr>
          </a:p>
          <a:p>
            <a:endParaRPr lang="en-US"/>
          </a:p>
        </p:txBody>
      </p:sp>
      <p:grpSp>
        <p:nvGrpSpPr>
          <p:cNvPr id="19463" name="Group 7"/>
          <p:cNvGrpSpPr>
            <a:grpSpLocks/>
          </p:cNvGrpSpPr>
          <p:nvPr/>
        </p:nvGrpSpPr>
        <p:grpSpPr bwMode="auto">
          <a:xfrm>
            <a:off x="1847850" y="1360489"/>
            <a:ext cx="8447088" cy="3868737"/>
            <a:chOff x="1375" y="527"/>
            <a:chExt cx="2838" cy="1299"/>
          </a:xfrm>
        </p:grpSpPr>
        <p:sp>
          <p:nvSpPr>
            <p:cNvPr id="19464" name="Text Box 8"/>
            <p:cNvSpPr txBox="1">
              <a:spLocks noChangeArrowheads="1"/>
            </p:cNvSpPr>
            <p:nvPr/>
          </p:nvSpPr>
          <p:spPr bwMode="auto">
            <a:xfrm>
              <a:off x="4069" y="168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GB" sz="1400">
                  <a:solidFill>
                    <a:srgbClr val="008000"/>
                  </a:solidFill>
                </a:rPr>
                <a:t>x</a:t>
              </a:r>
              <a:endParaRPr lang="en-US" sz="1400">
                <a:solidFill>
                  <a:srgbClr val="008000"/>
                </a:solidFill>
              </a:endParaRPr>
            </a:p>
          </p:txBody>
        </p:sp>
        <p:grpSp>
          <p:nvGrpSpPr>
            <p:cNvPr id="19465" name="Group 9"/>
            <p:cNvGrpSpPr>
              <a:grpSpLocks/>
            </p:cNvGrpSpPr>
            <p:nvPr/>
          </p:nvGrpSpPr>
          <p:grpSpPr bwMode="auto">
            <a:xfrm>
              <a:off x="1375" y="527"/>
              <a:ext cx="2820" cy="1296"/>
              <a:chOff x="1375" y="527"/>
              <a:chExt cx="2820" cy="1296"/>
            </a:xfrm>
          </p:grpSpPr>
          <p:grpSp>
            <p:nvGrpSpPr>
              <p:cNvPr id="19466" name="Group 10"/>
              <p:cNvGrpSpPr>
                <a:grpSpLocks/>
              </p:cNvGrpSpPr>
              <p:nvPr/>
            </p:nvGrpSpPr>
            <p:grpSpPr bwMode="auto">
              <a:xfrm>
                <a:off x="1459" y="527"/>
                <a:ext cx="2736" cy="1296"/>
                <a:chOff x="1881" y="1260"/>
                <a:chExt cx="6840" cy="3240"/>
              </a:xfrm>
            </p:grpSpPr>
            <p:grpSp>
              <p:nvGrpSpPr>
                <p:cNvPr id="19467" name="Group 11"/>
                <p:cNvGrpSpPr>
                  <a:grpSpLocks/>
                </p:cNvGrpSpPr>
                <p:nvPr/>
              </p:nvGrpSpPr>
              <p:grpSpPr bwMode="auto">
                <a:xfrm>
                  <a:off x="1881" y="1260"/>
                  <a:ext cx="6840" cy="3240"/>
                  <a:chOff x="1980" y="1260"/>
                  <a:chExt cx="6840" cy="3240"/>
                </a:xfrm>
              </p:grpSpPr>
              <p:sp>
                <p:nvSpPr>
                  <p:cNvPr id="19468" name="Line 1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80" y="1260"/>
                    <a:ext cx="0" cy="3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469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1980" y="4500"/>
                    <a:ext cx="684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470" name="Freeform 14"/>
                <p:cNvSpPr>
                  <a:spLocks/>
                </p:cNvSpPr>
                <p:nvPr/>
              </p:nvSpPr>
              <p:spPr bwMode="auto">
                <a:xfrm>
                  <a:off x="1881" y="1620"/>
                  <a:ext cx="6300" cy="2550"/>
                </a:xfrm>
                <a:custGeom>
                  <a:avLst/>
                  <a:gdLst>
                    <a:gd name="T0" fmla="*/ 0 w 4320"/>
                    <a:gd name="T1" fmla="*/ 2160 h 2190"/>
                    <a:gd name="T2" fmla="*/ 360 w 4320"/>
                    <a:gd name="T3" fmla="*/ 1440 h 2190"/>
                    <a:gd name="T4" fmla="*/ 720 w 4320"/>
                    <a:gd name="T5" fmla="*/ 1980 h 2190"/>
                    <a:gd name="T6" fmla="*/ 1440 w 4320"/>
                    <a:gd name="T7" fmla="*/ 540 h 2190"/>
                    <a:gd name="T8" fmla="*/ 1980 w 4320"/>
                    <a:gd name="T9" fmla="*/ 1980 h 2190"/>
                    <a:gd name="T10" fmla="*/ 2520 w 4320"/>
                    <a:gd name="T11" fmla="*/ 0 h 2190"/>
                    <a:gd name="T12" fmla="*/ 2880 w 4320"/>
                    <a:gd name="T13" fmla="*/ 1980 h 2190"/>
                    <a:gd name="T14" fmla="*/ 3600 w 4320"/>
                    <a:gd name="T15" fmla="*/ 1260 h 2190"/>
                    <a:gd name="T16" fmla="*/ 3960 w 4320"/>
                    <a:gd name="T17" fmla="*/ 1800 h 2190"/>
                    <a:gd name="T18" fmla="*/ 4320 w 4320"/>
                    <a:gd name="T19" fmla="*/ 1980 h 2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20" h="2190">
                      <a:moveTo>
                        <a:pt x="0" y="2160"/>
                      </a:moveTo>
                      <a:cubicBezTo>
                        <a:pt x="120" y="1815"/>
                        <a:pt x="240" y="1470"/>
                        <a:pt x="360" y="1440"/>
                      </a:cubicBezTo>
                      <a:cubicBezTo>
                        <a:pt x="480" y="1410"/>
                        <a:pt x="540" y="2130"/>
                        <a:pt x="720" y="1980"/>
                      </a:cubicBezTo>
                      <a:cubicBezTo>
                        <a:pt x="900" y="1830"/>
                        <a:pt x="1230" y="540"/>
                        <a:pt x="1440" y="540"/>
                      </a:cubicBezTo>
                      <a:cubicBezTo>
                        <a:pt x="1650" y="540"/>
                        <a:pt x="1800" y="2070"/>
                        <a:pt x="1980" y="1980"/>
                      </a:cubicBezTo>
                      <a:cubicBezTo>
                        <a:pt x="2160" y="1890"/>
                        <a:pt x="2370" y="0"/>
                        <a:pt x="2520" y="0"/>
                      </a:cubicBezTo>
                      <a:cubicBezTo>
                        <a:pt x="2670" y="0"/>
                        <a:pt x="2700" y="1770"/>
                        <a:pt x="2880" y="1980"/>
                      </a:cubicBezTo>
                      <a:cubicBezTo>
                        <a:pt x="3060" y="2190"/>
                        <a:pt x="3420" y="1290"/>
                        <a:pt x="3600" y="1260"/>
                      </a:cubicBezTo>
                      <a:cubicBezTo>
                        <a:pt x="3780" y="1230"/>
                        <a:pt x="3840" y="1680"/>
                        <a:pt x="3960" y="1800"/>
                      </a:cubicBezTo>
                      <a:cubicBezTo>
                        <a:pt x="4080" y="1920"/>
                        <a:pt x="4260" y="1950"/>
                        <a:pt x="4320" y="1980"/>
                      </a:cubicBezTo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471" name="Text Box 15"/>
              <p:cNvSpPr txBox="1">
                <a:spLocks noChangeArrowheads="1"/>
              </p:cNvSpPr>
              <p:nvPr/>
            </p:nvSpPr>
            <p:spPr bwMode="auto">
              <a:xfrm>
                <a:off x="1375" y="618"/>
                <a:ext cx="144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GB" sz="1400">
                    <a:solidFill>
                      <a:srgbClr val="008000"/>
                    </a:solidFill>
                  </a:rPr>
                  <a:t>y</a:t>
                </a:r>
                <a:endParaRPr lang="en-US" sz="1400">
                  <a:solidFill>
                    <a:srgbClr val="008000"/>
                  </a:solidFill>
                </a:endParaRPr>
              </a:p>
            </p:txBody>
          </p:sp>
        </p:grpSp>
      </p:grp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4819650" y="3063875"/>
            <a:ext cx="342900" cy="3429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lIns="72000" tIns="0" rIns="0" bIns="0"/>
          <a:lstStyle/>
          <a:p>
            <a:pPr algn="ctr"/>
            <a:r>
              <a:rPr lang="en-US" sz="2800">
                <a:solidFill>
                  <a:srgbClr val="3366CC"/>
                </a:solidFill>
                <a:latin typeface="Times New Roman" pitchFamily="18" charset="0"/>
              </a:rPr>
              <a:t>▪</a:t>
            </a:r>
          </a:p>
          <a:p>
            <a:endParaRPr lang="en-US" sz="2800"/>
          </a:p>
        </p:txBody>
      </p:sp>
      <p:sp>
        <p:nvSpPr>
          <p:cNvPr id="19473" name="Oval 17"/>
          <p:cNvSpPr>
            <a:spLocks noChangeArrowheads="1"/>
          </p:cNvSpPr>
          <p:nvPr/>
        </p:nvSpPr>
        <p:spPr bwMode="auto">
          <a:xfrm>
            <a:off x="5026025" y="3711575"/>
            <a:ext cx="342900" cy="28733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2800">
                <a:latin typeface="Times New Roman" pitchFamily="18" charset="0"/>
              </a:rPr>
              <a:t>▫</a:t>
            </a:r>
            <a:endParaRPr lang="en-US" sz="2800"/>
          </a:p>
        </p:txBody>
      </p:sp>
      <p:sp>
        <p:nvSpPr>
          <p:cNvPr id="19474" name="Oval 18"/>
          <p:cNvSpPr>
            <a:spLocks noChangeArrowheads="1"/>
          </p:cNvSpPr>
          <p:nvPr/>
        </p:nvSpPr>
        <p:spPr bwMode="auto">
          <a:xfrm>
            <a:off x="5889625" y="2700338"/>
            <a:ext cx="342900" cy="3429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lIns="90000" tIns="0" rIns="108000" bIns="0"/>
          <a:lstStyle/>
          <a:p>
            <a:pPr algn="ctr"/>
            <a:r>
              <a:rPr lang="en-US" sz="2800">
                <a:solidFill>
                  <a:srgbClr val="3366CC"/>
                </a:solidFill>
                <a:latin typeface="Times New Roman" pitchFamily="18" charset="0"/>
              </a:rPr>
              <a:t>▪</a:t>
            </a:r>
          </a:p>
          <a:p>
            <a:endParaRPr lang="en-US"/>
          </a:p>
        </p:txBody>
      </p:sp>
      <p:sp>
        <p:nvSpPr>
          <p:cNvPr id="19475" name="Oval 19"/>
          <p:cNvSpPr>
            <a:spLocks noChangeArrowheads="1"/>
          </p:cNvSpPr>
          <p:nvPr/>
        </p:nvSpPr>
        <p:spPr bwMode="auto">
          <a:xfrm>
            <a:off x="6689725" y="3189288"/>
            <a:ext cx="342900" cy="3429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lIns="0" tIns="0" rIns="72000" bIns="0"/>
          <a:lstStyle/>
          <a:p>
            <a:pPr algn="ctr"/>
            <a:r>
              <a:rPr lang="en-US" sz="2800">
                <a:latin typeface="Times New Roman" pitchFamily="18" charset="0"/>
              </a:rPr>
              <a:t>▫</a:t>
            </a:r>
            <a:endParaRPr lang="en-US" sz="2800"/>
          </a:p>
        </p:txBody>
      </p:sp>
      <p:sp>
        <p:nvSpPr>
          <p:cNvPr id="19476" name="Text Box 20"/>
          <p:cNvSpPr txBox="1">
            <a:spLocks noChangeArrowheads="1"/>
          </p:cNvSpPr>
          <p:nvPr/>
        </p:nvSpPr>
        <p:spPr bwMode="auto">
          <a:xfrm>
            <a:off x="7708901" y="3879850"/>
            <a:ext cx="1428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2800">
                <a:latin typeface="Times New Roman" pitchFamily="18" charset="0"/>
              </a:rPr>
              <a:t>▫</a:t>
            </a:r>
            <a:endParaRPr lang="en-US" sz="2800"/>
          </a:p>
        </p:txBody>
      </p:sp>
      <p:sp>
        <p:nvSpPr>
          <p:cNvPr id="19477" name="Text Box 21"/>
          <p:cNvSpPr txBox="1">
            <a:spLocks noChangeArrowheads="1"/>
          </p:cNvSpPr>
          <p:nvPr/>
        </p:nvSpPr>
        <p:spPr bwMode="auto">
          <a:xfrm>
            <a:off x="5951538" y="2636838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/>
          <a:lstStyle/>
          <a:p>
            <a:r>
              <a:rPr lang="en-US" sz="1600">
                <a:latin typeface="Times New Roman" pitchFamily="18" charset="0"/>
              </a:rPr>
              <a:t>*</a:t>
            </a:r>
            <a:endParaRPr lang="en-US"/>
          </a:p>
        </p:txBody>
      </p:sp>
      <p:sp>
        <p:nvSpPr>
          <p:cNvPr id="19478" name="Text Box 22"/>
          <p:cNvSpPr txBox="1">
            <a:spLocks noChangeArrowheads="1"/>
          </p:cNvSpPr>
          <p:nvPr/>
        </p:nvSpPr>
        <p:spPr bwMode="auto">
          <a:xfrm>
            <a:off x="5130800" y="4086225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/>
          <a:lstStyle/>
          <a:p>
            <a:r>
              <a:rPr lang="en-US" sz="1600">
                <a:latin typeface="Times New Roman" pitchFamily="18" charset="0"/>
              </a:rPr>
              <a:t>*</a:t>
            </a:r>
            <a:endParaRPr lang="en-US"/>
          </a:p>
        </p:txBody>
      </p:sp>
      <p:sp>
        <p:nvSpPr>
          <p:cNvPr id="19479" name="Text Box 23"/>
          <p:cNvSpPr txBox="1">
            <a:spLocks noChangeArrowheads="1"/>
          </p:cNvSpPr>
          <p:nvPr/>
        </p:nvSpPr>
        <p:spPr bwMode="auto">
          <a:xfrm>
            <a:off x="7507288" y="4083050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/>
          <a:lstStyle/>
          <a:p>
            <a:r>
              <a:rPr lang="en-US" sz="1600">
                <a:latin typeface="Times New Roman" pitchFamily="18" charset="0"/>
              </a:rPr>
              <a:t>*</a:t>
            </a:r>
            <a:endParaRPr lang="en-US"/>
          </a:p>
        </p:txBody>
      </p:sp>
      <p:sp>
        <p:nvSpPr>
          <p:cNvPr id="19480" name="Text Box 24"/>
          <p:cNvSpPr txBox="1">
            <a:spLocks noChangeArrowheads="1"/>
          </p:cNvSpPr>
          <p:nvPr/>
        </p:nvSpPr>
        <p:spPr bwMode="auto">
          <a:xfrm>
            <a:off x="5837238" y="3068638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/>
          <a:lstStyle/>
          <a:p>
            <a:r>
              <a:rPr lang="en-US" sz="1600">
                <a:latin typeface="Times New Roman" pitchFamily="18" charset="0"/>
              </a:rPr>
              <a:t>*</a:t>
            </a:r>
            <a:endParaRPr lang="en-US"/>
          </a:p>
        </p:txBody>
      </p:sp>
      <p:sp>
        <p:nvSpPr>
          <p:cNvPr id="19482" name="Text Box 26"/>
          <p:cNvSpPr txBox="1">
            <a:spLocks noChangeArrowheads="1"/>
          </p:cNvSpPr>
          <p:nvPr/>
        </p:nvSpPr>
        <p:spPr bwMode="auto">
          <a:xfrm>
            <a:off x="7834313" y="3860801"/>
            <a:ext cx="144462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1200">
                <a:latin typeface="Times New Roman" pitchFamily="18" charset="0"/>
              </a:rPr>
              <a:t>*</a:t>
            </a:r>
            <a:endParaRPr lang="en-US"/>
          </a:p>
        </p:txBody>
      </p:sp>
      <p:sp>
        <p:nvSpPr>
          <p:cNvPr id="19483" name="Text Box 27"/>
          <p:cNvSpPr txBox="1">
            <a:spLocks noChangeArrowheads="1"/>
          </p:cNvSpPr>
          <p:nvPr/>
        </p:nvSpPr>
        <p:spPr bwMode="auto">
          <a:xfrm>
            <a:off x="6024563" y="2781301"/>
            <a:ext cx="144462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1600">
                <a:latin typeface="Times New Roman" pitchFamily="18" charset="0"/>
              </a:rPr>
              <a:t>*</a:t>
            </a:r>
            <a:endParaRPr lang="en-US" sz="1600"/>
          </a:p>
        </p:txBody>
      </p:sp>
      <p:sp>
        <p:nvSpPr>
          <p:cNvPr id="19484" name="Text Box 28"/>
          <p:cNvSpPr txBox="1">
            <a:spLocks noChangeArrowheads="1"/>
          </p:cNvSpPr>
          <p:nvPr/>
        </p:nvSpPr>
        <p:spPr bwMode="auto">
          <a:xfrm>
            <a:off x="5970588" y="3001963"/>
            <a:ext cx="144462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1600">
                <a:latin typeface="Times New Roman" pitchFamily="18" charset="0"/>
              </a:rPr>
              <a:t>*</a:t>
            </a:r>
            <a:endParaRPr lang="en-US" sz="1600"/>
          </a:p>
        </p:txBody>
      </p:sp>
      <p:sp>
        <p:nvSpPr>
          <p:cNvPr id="19485" name="Text Box 29"/>
          <p:cNvSpPr txBox="1">
            <a:spLocks noChangeArrowheads="1"/>
          </p:cNvSpPr>
          <p:nvPr/>
        </p:nvSpPr>
        <p:spPr bwMode="auto">
          <a:xfrm>
            <a:off x="5078413" y="3717926"/>
            <a:ext cx="144462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1200">
                <a:latin typeface="Times New Roman" pitchFamily="18" charset="0"/>
              </a:rPr>
              <a:t>*</a:t>
            </a:r>
            <a:endParaRPr lang="en-US"/>
          </a:p>
        </p:txBody>
      </p:sp>
      <p:sp>
        <p:nvSpPr>
          <p:cNvPr id="19486" name="Text Box 30"/>
          <p:cNvSpPr txBox="1">
            <a:spLocks noChangeArrowheads="1"/>
          </p:cNvSpPr>
          <p:nvPr/>
        </p:nvSpPr>
        <p:spPr bwMode="auto">
          <a:xfrm>
            <a:off x="4867276" y="3025776"/>
            <a:ext cx="144463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1200">
                <a:latin typeface="Times New Roman" pitchFamily="18" charset="0"/>
              </a:rPr>
              <a:t>*</a:t>
            </a:r>
            <a:endParaRPr lang="en-US"/>
          </a:p>
        </p:txBody>
      </p:sp>
      <p:sp>
        <p:nvSpPr>
          <p:cNvPr id="19487" name="Text Box 31"/>
          <p:cNvSpPr txBox="1">
            <a:spLocks noChangeArrowheads="1"/>
          </p:cNvSpPr>
          <p:nvPr/>
        </p:nvSpPr>
        <p:spPr bwMode="auto">
          <a:xfrm>
            <a:off x="4910138" y="3194051"/>
            <a:ext cx="144462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1200">
                <a:latin typeface="Times New Roman" pitchFamily="18" charset="0"/>
              </a:rPr>
              <a:t>*</a:t>
            </a:r>
            <a:endParaRPr lang="en-US"/>
          </a:p>
        </p:txBody>
      </p:sp>
      <p:sp>
        <p:nvSpPr>
          <p:cNvPr id="19488" name="Text Box 32"/>
          <p:cNvSpPr txBox="1">
            <a:spLocks noChangeArrowheads="1"/>
          </p:cNvSpPr>
          <p:nvPr/>
        </p:nvSpPr>
        <p:spPr bwMode="auto">
          <a:xfrm>
            <a:off x="5016501" y="3502026"/>
            <a:ext cx="144463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1200">
                <a:latin typeface="Times New Roman" pitchFamily="18" charset="0"/>
              </a:rPr>
              <a:t>*</a:t>
            </a:r>
            <a:endParaRPr lang="en-US"/>
          </a:p>
        </p:txBody>
      </p:sp>
      <p:sp>
        <p:nvSpPr>
          <p:cNvPr id="19489" name="Text Box 33"/>
          <p:cNvSpPr txBox="1">
            <a:spLocks noChangeArrowheads="1"/>
          </p:cNvSpPr>
          <p:nvPr/>
        </p:nvSpPr>
        <p:spPr bwMode="auto">
          <a:xfrm>
            <a:off x="4972051" y="3357563"/>
            <a:ext cx="144463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1200">
                <a:latin typeface="Times New Roman" pitchFamily="18" charset="0"/>
              </a:rPr>
              <a:t>*</a:t>
            </a:r>
            <a:endParaRPr lang="en-US"/>
          </a:p>
        </p:txBody>
      </p:sp>
      <p:sp>
        <p:nvSpPr>
          <p:cNvPr id="19490" name="Text Box 34"/>
          <p:cNvSpPr txBox="1">
            <a:spLocks noChangeArrowheads="1"/>
          </p:cNvSpPr>
          <p:nvPr/>
        </p:nvSpPr>
        <p:spPr bwMode="auto">
          <a:xfrm>
            <a:off x="6743701" y="3286126"/>
            <a:ext cx="144463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1200">
                <a:latin typeface="Times New Roman" pitchFamily="18" charset="0"/>
              </a:rPr>
              <a:t>*</a:t>
            </a:r>
            <a:endParaRPr lang="en-US"/>
          </a:p>
        </p:txBody>
      </p:sp>
      <p:sp>
        <p:nvSpPr>
          <p:cNvPr id="19491" name="Text Box 35"/>
          <p:cNvSpPr txBox="1">
            <a:spLocks noChangeArrowheads="1"/>
          </p:cNvSpPr>
          <p:nvPr/>
        </p:nvSpPr>
        <p:spPr bwMode="auto">
          <a:xfrm>
            <a:off x="6710363" y="3151188"/>
            <a:ext cx="144462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1200">
                <a:latin typeface="Times New Roman" pitchFamily="18" charset="0"/>
              </a:rPr>
              <a:t>*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343702" y="907686"/>
            <a:ext cx="5008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Exploiting the best point in the environment</a:t>
            </a:r>
            <a:endParaRPr lang="en-GB" b="1" dirty="0">
              <a:solidFill>
                <a:schemeClr val="accent1">
                  <a:lumMod val="75000"/>
                </a:schemeClr>
              </a:solidFill>
              <a:ea typeface="宋体" pitchFamily="2" charset="-122"/>
              <a:cs typeface="B Nazanin" panose="00000400000000000000" pitchFamily="2" charset="-7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A0E8B4-BFDE-4C19-A7B3-CECF080D7A0A}" type="slidenum">
              <a:rPr lang="fr-FR" smtClean="0"/>
              <a:pPr>
                <a:defRPr/>
              </a:pPr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86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948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2" presetID="6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948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4" presetID="6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947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37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42" presetID="6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1949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45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50" presetID="6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1948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2" grpId="0"/>
      <p:bldP spid="19473" grpId="0"/>
      <p:bldP spid="19474" grpId="0"/>
      <p:bldP spid="19475" grpId="0"/>
      <p:bldP spid="19476" grpId="0"/>
      <p:bldP spid="19477" grpId="0"/>
      <p:bldP spid="19478" grpId="0"/>
      <p:bldP spid="19479" grpId="0"/>
      <p:bldP spid="19480" grpId="0"/>
      <p:bldP spid="19482" grpId="0"/>
      <p:bldP spid="19483" grpId="0"/>
      <p:bldP spid="19484" grpId="0"/>
      <p:bldP spid="19485" grpId="0"/>
      <p:bldP spid="19486" grpId="0"/>
      <p:bldP spid="19487" grpId="0"/>
      <p:bldP spid="19488" grpId="0"/>
      <p:bldP spid="19489" grpId="0"/>
      <p:bldP spid="19490" grpId="0"/>
      <p:bldP spid="1949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2"/>
          <p:cNvGrpSpPr>
            <a:grpSpLocks/>
          </p:cNvGrpSpPr>
          <p:nvPr/>
        </p:nvGrpSpPr>
        <p:grpSpPr bwMode="auto">
          <a:xfrm>
            <a:off x="1847850" y="1360489"/>
            <a:ext cx="8447088" cy="3868737"/>
            <a:chOff x="1375" y="527"/>
            <a:chExt cx="2838" cy="1299"/>
          </a:xfrm>
        </p:grpSpPr>
        <p:sp>
          <p:nvSpPr>
            <p:cNvPr id="20483" name="Text Box 3"/>
            <p:cNvSpPr txBox="1">
              <a:spLocks noChangeArrowheads="1"/>
            </p:cNvSpPr>
            <p:nvPr/>
          </p:nvSpPr>
          <p:spPr bwMode="auto">
            <a:xfrm>
              <a:off x="4069" y="168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GB" sz="1400">
                  <a:solidFill>
                    <a:srgbClr val="008000"/>
                  </a:solidFill>
                </a:rPr>
                <a:t>x</a:t>
              </a:r>
              <a:endParaRPr lang="en-US" sz="1400">
                <a:solidFill>
                  <a:srgbClr val="008000"/>
                </a:solidFill>
              </a:endParaRPr>
            </a:p>
          </p:txBody>
        </p:sp>
        <p:grpSp>
          <p:nvGrpSpPr>
            <p:cNvPr id="20484" name="Group 4"/>
            <p:cNvGrpSpPr>
              <a:grpSpLocks/>
            </p:cNvGrpSpPr>
            <p:nvPr/>
          </p:nvGrpSpPr>
          <p:grpSpPr bwMode="auto">
            <a:xfrm>
              <a:off x="1375" y="527"/>
              <a:ext cx="2820" cy="1296"/>
              <a:chOff x="1375" y="527"/>
              <a:chExt cx="2820" cy="1296"/>
            </a:xfrm>
          </p:grpSpPr>
          <p:grpSp>
            <p:nvGrpSpPr>
              <p:cNvPr id="20485" name="Group 5"/>
              <p:cNvGrpSpPr>
                <a:grpSpLocks/>
              </p:cNvGrpSpPr>
              <p:nvPr/>
            </p:nvGrpSpPr>
            <p:grpSpPr bwMode="auto">
              <a:xfrm>
                <a:off x="1459" y="527"/>
                <a:ext cx="2736" cy="1296"/>
                <a:chOff x="1881" y="1260"/>
                <a:chExt cx="6840" cy="3240"/>
              </a:xfrm>
            </p:grpSpPr>
            <p:grpSp>
              <p:nvGrpSpPr>
                <p:cNvPr id="20486" name="Group 6"/>
                <p:cNvGrpSpPr>
                  <a:grpSpLocks/>
                </p:cNvGrpSpPr>
                <p:nvPr/>
              </p:nvGrpSpPr>
              <p:grpSpPr bwMode="auto">
                <a:xfrm>
                  <a:off x="1881" y="1260"/>
                  <a:ext cx="6840" cy="3240"/>
                  <a:chOff x="1980" y="1260"/>
                  <a:chExt cx="6840" cy="3240"/>
                </a:xfrm>
              </p:grpSpPr>
              <p:sp>
                <p:nvSpPr>
                  <p:cNvPr id="20487" name="Line 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80" y="1260"/>
                    <a:ext cx="0" cy="3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488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1980" y="4500"/>
                    <a:ext cx="684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0489" name="Freeform 9"/>
                <p:cNvSpPr>
                  <a:spLocks/>
                </p:cNvSpPr>
                <p:nvPr/>
              </p:nvSpPr>
              <p:spPr bwMode="auto">
                <a:xfrm>
                  <a:off x="1881" y="1620"/>
                  <a:ext cx="6300" cy="2550"/>
                </a:xfrm>
                <a:custGeom>
                  <a:avLst/>
                  <a:gdLst>
                    <a:gd name="T0" fmla="*/ 0 w 4320"/>
                    <a:gd name="T1" fmla="*/ 2160 h 2190"/>
                    <a:gd name="T2" fmla="*/ 360 w 4320"/>
                    <a:gd name="T3" fmla="*/ 1440 h 2190"/>
                    <a:gd name="T4" fmla="*/ 720 w 4320"/>
                    <a:gd name="T5" fmla="*/ 1980 h 2190"/>
                    <a:gd name="T6" fmla="*/ 1440 w 4320"/>
                    <a:gd name="T7" fmla="*/ 540 h 2190"/>
                    <a:gd name="T8" fmla="*/ 1980 w 4320"/>
                    <a:gd name="T9" fmla="*/ 1980 h 2190"/>
                    <a:gd name="T10" fmla="*/ 2520 w 4320"/>
                    <a:gd name="T11" fmla="*/ 0 h 2190"/>
                    <a:gd name="T12" fmla="*/ 2880 w 4320"/>
                    <a:gd name="T13" fmla="*/ 1980 h 2190"/>
                    <a:gd name="T14" fmla="*/ 3600 w 4320"/>
                    <a:gd name="T15" fmla="*/ 1260 h 2190"/>
                    <a:gd name="T16" fmla="*/ 3960 w 4320"/>
                    <a:gd name="T17" fmla="*/ 1800 h 2190"/>
                    <a:gd name="T18" fmla="*/ 4320 w 4320"/>
                    <a:gd name="T19" fmla="*/ 1980 h 2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20" h="2190">
                      <a:moveTo>
                        <a:pt x="0" y="2160"/>
                      </a:moveTo>
                      <a:cubicBezTo>
                        <a:pt x="120" y="1815"/>
                        <a:pt x="240" y="1470"/>
                        <a:pt x="360" y="1440"/>
                      </a:cubicBezTo>
                      <a:cubicBezTo>
                        <a:pt x="480" y="1410"/>
                        <a:pt x="540" y="2130"/>
                        <a:pt x="720" y="1980"/>
                      </a:cubicBezTo>
                      <a:cubicBezTo>
                        <a:pt x="900" y="1830"/>
                        <a:pt x="1230" y="540"/>
                        <a:pt x="1440" y="540"/>
                      </a:cubicBezTo>
                      <a:cubicBezTo>
                        <a:pt x="1650" y="540"/>
                        <a:pt x="1800" y="2070"/>
                        <a:pt x="1980" y="1980"/>
                      </a:cubicBezTo>
                      <a:cubicBezTo>
                        <a:pt x="2160" y="1890"/>
                        <a:pt x="2370" y="0"/>
                        <a:pt x="2520" y="0"/>
                      </a:cubicBezTo>
                      <a:cubicBezTo>
                        <a:pt x="2670" y="0"/>
                        <a:pt x="2700" y="1770"/>
                        <a:pt x="2880" y="1980"/>
                      </a:cubicBezTo>
                      <a:cubicBezTo>
                        <a:pt x="3060" y="2190"/>
                        <a:pt x="3420" y="1290"/>
                        <a:pt x="3600" y="1260"/>
                      </a:cubicBezTo>
                      <a:cubicBezTo>
                        <a:pt x="3780" y="1230"/>
                        <a:pt x="3840" y="1680"/>
                        <a:pt x="3960" y="1800"/>
                      </a:cubicBezTo>
                      <a:cubicBezTo>
                        <a:pt x="4080" y="1920"/>
                        <a:pt x="4260" y="1950"/>
                        <a:pt x="4320" y="1980"/>
                      </a:cubicBezTo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490" name="Text Box 10"/>
              <p:cNvSpPr txBox="1">
                <a:spLocks noChangeArrowheads="1"/>
              </p:cNvSpPr>
              <p:nvPr/>
            </p:nvSpPr>
            <p:spPr bwMode="auto">
              <a:xfrm>
                <a:off x="1375" y="618"/>
                <a:ext cx="144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GB" sz="1400">
                    <a:solidFill>
                      <a:srgbClr val="008000"/>
                    </a:solidFill>
                  </a:rPr>
                  <a:t>y</a:t>
                </a:r>
                <a:endParaRPr lang="en-US" sz="1400">
                  <a:solidFill>
                    <a:srgbClr val="008000"/>
                  </a:solidFill>
                </a:endParaRPr>
              </a:p>
            </p:txBody>
          </p:sp>
        </p:grpSp>
      </p:grpSp>
      <p:sp>
        <p:nvSpPr>
          <p:cNvPr id="20491" name="Text Box 11"/>
          <p:cNvSpPr txBox="1">
            <a:spLocks noChangeArrowheads="1"/>
          </p:cNvSpPr>
          <p:nvPr/>
        </p:nvSpPr>
        <p:spPr bwMode="auto">
          <a:xfrm>
            <a:off x="5922963" y="2636838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/>
          <a:lstStyle/>
          <a:p>
            <a:r>
              <a:rPr lang="en-US" sz="2400">
                <a:latin typeface="Times New Roman" pitchFamily="18" charset="0"/>
              </a:rPr>
              <a:t>*</a:t>
            </a:r>
            <a:endParaRPr lang="en-US" sz="2400"/>
          </a:p>
        </p:txBody>
      </p: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5097463" y="3717926"/>
            <a:ext cx="144462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2400">
                <a:latin typeface="Times New Roman" pitchFamily="18" charset="0"/>
              </a:rPr>
              <a:t>*</a:t>
            </a:r>
            <a:endParaRPr lang="en-US" sz="2400"/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4886326" y="3025776"/>
            <a:ext cx="144463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2400">
                <a:latin typeface="Times New Roman" pitchFamily="18" charset="0"/>
              </a:rPr>
              <a:t>*</a:t>
            </a:r>
            <a:endParaRPr lang="en-US" sz="2400"/>
          </a:p>
        </p:txBody>
      </p:sp>
      <p:sp>
        <p:nvSpPr>
          <p:cNvPr id="20495" name="Text Box 15"/>
          <p:cNvSpPr txBox="1">
            <a:spLocks noChangeArrowheads="1"/>
          </p:cNvSpPr>
          <p:nvPr/>
        </p:nvSpPr>
        <p:spPr bwMode="auto">
          <a:xfrm>
            <a:off x="6719888" y="3151188"/>
            <a:ext cx="144462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2400">
                <a:latin typeface="Times New Roman" pitchFamily="18" charset="0"/>
              </a:rPr>
              <a:t>*</a:t>
            </a:r>
            <a:endParaRPr lang="en-US" sz="2400"/>
          </a:p>
        </p:txBody>
      </p:sp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2659063" y="3587751"/>
            <a:ext cx="144462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240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20497" name="Text Box 17"/>
          <p:cNvSpPr txBox="1">
            <a:spLocks noChangeArrowheads="1"/>
          </p:cNvSpPr>
          <p:nvPr/>
        </p:nvSpPr>
        <p:spPr bwMode="auto">
          <a:xfrm>
            <a:off x="7896226" y="3732213"/>
            <a:ext cx="144463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2400">
                <a:latin typeface="Times New Roman" pitchFamily="18" charset="0"/>
              </a:rPr>
              <a:t>*</a:t>
            </a:r>
            <a:endParaRPr lang="en-US" sz="2400"/>
          </a:p>
        </p:txBody>
      </p:sp>
      <p:sp>
        <p:nvSpPr>
          <p:cNvPr id="20498" name="Text Box 18"/>
          <p:cNvSpPr txBox="1">
            <a:spLocks noChangeArrowheads="1"/>
          </p:cNvSpPr>
          <p:nvPr/>
        </p:nvSpPr>
        <p:spPr bwMode="auto">
          <a:xfrm>
            <a:off x="6642101" y="2527301"/>
            <a:ext cx="144463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20499" name="Text Box 19"/>
          <p:cNvSpPr txBox="1">
            <a:spLocks noChangeArrowheads="1"/>
          </p:cNvSpPr>
          <p:nvPr/>
        </p:nvSpPr>
        <p:spPr bwMode="auto">
          <a:xfrm>
            <a:off x="8677276" y="3716338"/>
            <a:ext cx="144463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20500" name="Text Box 20"/>
          <p:cNvSpPr txBox="1">
            <a:spLocks noChangeArrowheads="1"/>
          </p:cNvSpPr>
          <p:nvPr/>
        </p:nvSpPr>
        <p:spPr bwMode="auto">
          <a:xfrm>
            <a:off x="5322888" y="4235451"/>
            <a:ext cx="144462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20501" name="Text Box 21"/>
          <p:cNvSpPr txBox="1">
            <a:spLocks noChangeArrowheads="1"/>
          </p:cNvSpPr>
          <p:nvPr/>
        </p:nvSpPr>
        <p:spPr bwMode="auto">
          <a:xfrm>
            <a:off x="3619501" y="3789363"/>
            <a:ext cx="144463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2" name="Rectangle 1"/>
          <p:cNvSpPr/>
          <p:nvPr/>
        </p:nvSpPr>
        <p:spPr>
          <a:xfrm>
            <a:off x="3548577" y="871840"/>
            <a:ext cx="4945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Choosing scout bee one at a time to explore</a:t>
            </a:r>
            <a:endParaRPr lang="en-GB" b="1" dirty="0">
              <a:solidFill>
                <a:schemeClr val="accent1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A0E8B4-BFDE-4C19-A7B3-CECF080D7A0A}" type="slidenum">
              <a:rPr lang="fr-FR" smtClean="0"/>
              <a:pPr>
                <a:defRPr/>
              </a:pPr>
              <a:t>26</a:t>
            </a:fld>
            <a:endParaRPr lang="fr-FR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84686">
            <a:off x="5287960" y="3489259"/>
            <a:ext cx="514350" cy="400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84686">
            <a:off x="6832599" y="2293499"/>
            <a:ext cx="514350" cy="4000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6053">
            <a:off x="8723311" y="3313916"/>
            <a:ext cx="514350" cy="4000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84686">
            <a:off x="2401888" y="3108233"/>
            <a:ext cx="514350" cy="4000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68168">
            <a:off x="3161082" y="3459955"/>
            <a:ext cx="5143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8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6" grpId="0"/>
      <p:bldP spid="20498" grpId="0"/>
      <p:bldP spid="20498" grpId="1"/>
      <p:bldP spid="20499" grpId="0"/>
      <p:bldP spid="20499" grpId="1"/>
      <p:bldP spid="20500" grpId="0"/>
      <p:bldP spid="20500" grpId="1"/>
      <p:bldP spid="20501" grpId="0"/>
      <p:bldP spid="20501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2"/>
          <p:cNvGrpSpPr>
            <a:grpSpLocks/>
          </p:cNvGrpSpPr>
          <p:nvPr/>
        </p:nvGrpSpPr>
        <p:grpSpPr bwMode="auto">
          <a:xfrm>
            <a:off x="1847850" y="1360489"/>
            <a:ext cx="8447088" cy="3868737"/>
            <a:chOff x="1375" y="527"/>
            <a:chExt cx="2838" cy="1299"/>
          </a:xfrm>
        </p:grpSpPr>
        <p:sp>
          <p:nvSpPr>
            <p:cNvPr id="20483" name="Text Box 3"/>
            <p:cNvSpPr txBox="1">
              <a:spLocks noChangeArrowheads="1"/>
            </p:cNvSpPr>
            <p:nvPr/>
          </p:nvSpPr>
          <p:spPr bwMode="auto">
            <a:xfrm>
              <a:off x="4069" y="1682"/>
              <a:ext cx="14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GB" sz="1400">
                  <a:solidFill>
                    <a:srgbClr val="008000"/>
                  </a:solidFill>
                </a:rPr>
                <a:t>x</a:t>
              </a:r>
              <a:endParaRPr lang="en-US" sz="1400">
                <a:solidFill>
                  <a:srgbClr val="008000"/>
                </a:solidFill>
              </a:endParaRPr>
            </a:p>
          </p:txBody>
        </p:sp>
        <p:grpSp>
          <p:nvGrpSpPr>
            <p:cNvPr id="20484" name="Group 4"/>
            <p:cNvGrpSpPr>
              <a:grpSpLocks/>
            </p:cNvGrpSpPr>
            <p:nvPr/>
          </p:nvGrpSpPr>
          <p:grpSpPr bwMode="auto">
            <a:xfrm>
              <a:off x="1375" y="527"/>
              <a:ext cx="2820" cy="1296"/>
              <a:chOff x="1375" y="527"/>
              <a:chExt cx="2820" cy="1296"/>
            </a:xfrm>
          </p:grpSpPr>
          <p:grpSp>
            <p:nvGrpSpPr>
              <p:cNvPr id="20485" name="Group 5"/>
              <p:cNvGrpSpPr>
                <a:grpSpLocks/>
              </p:cNvGrpSpPr>
              <p:nvPr/>
            </p:nvGrpSpPr>
            <p:grpSpPr bwMode="auto">
              <a:xfrm>
                <a:off x="1459" y="527"/>
                <a:ext cx="2736" cy="1296"/>
                <a:chOff x="1881" y="1260"/>
                <a:chExt cx="6840" cy="3240"/>
              </a:xfrm>
            </p:grpSpPr>
            <p:grpSp>
              <p:nvGrpSpPr>
                <p:cNvPr id="20486" name="Group 6"/>
                <p:cNvGrpSpPr>
                  <a:grpSpLocks/>
                </p:cNvGrpSpPr>
                <p:nvPr/>
              </p:nvGrpSpPr>
              <p:grpSpPr bwMode="auto">
                <a:xfrm>
                  <a:off x="1881" y="1260"/>
                  <a:ext cx="6840" cy="3240"/>
                  <a:chOff x="1980" y="1260"/>
                  <a:chExt cx="6840" cy="3240"/>
                </a:xfrm>
              </p:grpSpPr>
              <p:sp>
                <p:nvSpPr>
                  <p:cNvPr id="20487" name="Line 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80" y="1260"/>
                    <a:ext cx="0" cy="324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488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1980" y="4500"/>
                    <a:ext cx="684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0489" name="Freeform 9"/>
                <p:cNvSpPr>
                  <a:spLocks/>
                </p:cNvSpPr>
                <p:nvPr/>
              </p:nvSpPr>
              <p:spPr bwMode="auto">
                <a:xfrm>
                  <a:off x="1881" y="1620"/>
                  <a:ext cx="6300" cy="2550"/>
                </a:xfrm>
                <a:custGeom>
                  <a:avLst/>
                  <a:gdLst>
                    <a:gd name="T0" fmla="*/ 0 w 4320"/>
                    <a:gd name="T1" fmla="*/ 2160 h 2190"/>
                    <a:gd name="T2" fmla="*/ 360 w 4320"/>
                    <a:gd name="T3" fmla="*/ 1440 h 2190"/>
                    <a:gd name="T4" fmla="*/ 720 w 4320"/>
                    <a:gd name="T5" fmla="*/ 1980 h 2190"/>
                    <a:gd name="T6" fmla="*/ 1440 w 4320"/>
                    <a:gd name="T7" fmla="*/ 540 h 2190"/>
                    <a:gd name="T8" fmla="*/ 1980 w 4320"/>
                    <a:gd name="T9" fmla="*/ 1980 h 2190"/>
                    <a:gd name="T10" fmla="*/ 2520 w 4320"/>
                    <a:gd name="T11" fmla="*/ 0 h 2190"/>
                    <a:gd name="T12" fmla="*/ 2880 w 4320"/>
                    <a:gd name="T13" fmla="*/ 1980 h 2190"/>
                    <a:gd name="T14" fmla="*/ 3600 w 4320"/>
                    <a:gd name="T15" fmla="*/ 1260 h 2190"/>
                    <a:gd name="T16" fmla="*/ 3960 w 4320"/>
                    <a:gd name="T17" fmla="*/ 1800 h 2190"/>
                    <a:gd name="T18" fmla="*/ 4320 w 4320"/>
                    <a:gd name="T19" fmla="*/ 1980 h 2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20" h="2190">
                      <a:moveTo>
                        <a:pt x="0" y="2160"/>
                      </a:moveTo>
                      <a:cubicBezTo>
                        <a:pt x="120" y="1815"/>
                        <a:pt x="240" y="1470"/>
                        <a:pt x="360" y="1440"/>
                      </a:cubicBezTo>
                      <a:cubicBezTo>
                        <a:pt x="480" y="1410"/>
                        <a:pt x="540" y="2130"/>
                        <a:pt x="720" y="1980"/>
                      </a:cubicBezTo>
                      <a:cubicBezTo>
                        <a:pt x="900" y="1830"/>
                        <a:pt x="1230" y="540"/>
                        <a:pt x="1440" y="540"/>
                      </a:cubicBezTo>
                      <a:cubicBezTo>
                        <a:pt x="1650" y="540"/>
                        <a:pt x="1800" y="2070"/>
                        <a:pt x="1980" y="1980"/>
                      </a:cubicBezTo>
                      <a:cubicBezTo>
                        <a:pt x="2160" y="1890"/>
                        <a:pt x="2370" y="0"/>
                        <a:pt x="2520" y="0"/>
                      </a:cubicBezTo>
                      <a:cubicBezTo>
                        <a:pt x="2670" y="0"/>
                        <a:pt x="2700" y="1770"/>
                        <a:pt x="2880" y="1980"/>
                      </a:cubicBezTo>
                      <a:cubicBezTo>
                        <a:pt x="3060" y="2190"/>
                        <a:pt x="3420" y="1290"/>
                        <a:pt x="3600" y="1260"/>
                      </a:cubicBezTo>
                      <a:cubicBezTo>
                        <a:pt x="3780" y="1230"/>
                        <a:pt x="3840" y="1680"/>
                        <a:pt x="3960" y="1800"/>
                      </a:cubicBezTo>
                      <a:cubicBezTo>
                        <a:pt x="4080" y="1920"/>
                        <a:pt x="4260" y="1950"/>
                        <a:pt x="4320" y="1980"/>
                      </a:cubicBezTo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490" name="Text Box 10"/>
              <p:cNvSpPr txBox="1">
                <a:spLocks noChangeArrowheads="1"/>
              </p:cNvSpPr>
              <p:nvPr/>
            </p:nvSpPr>
            <p:spPr bwMode="auto">
              <a:xfrm>
                <a:off x="1375" y="618"/>
                <a:ext cx="144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GB" sz="1400">
                    <a:solidFill>
                      <a:srgbClr val="008000"/>
                    </a:solidFill>
                  </a:rPr>
                  <a:t>y</a:t>
                </a:r>
                <a:endParaRPr lang="en-US" sz="1400">
                  <a:solidFill>
                    <a:srgbClr val="008000"/>
                  </a:solidFill>
                </a:endParaRPr>
              </a:p>
            </p:txBody>
          </p:sp>
        </p:grpSp>
      </p:grpSp>
      <p:sp>
        <p:nvSpPr>
          <p:cNvPr id="20491" name="Text Box 11"/>
          <p:cNvSpPr txBox="1">
            <a:spLocks noChangeArrowheads="1"/>
          </p:cNvSpPr>
          <p:nvPr/>
        </p:nvSpPr>
        <p:spPr bwMode="auto">
          <a:xfrm>
            <a:off x="6281308" y="1580285"/>
            <a:ext cx="243059" cy="22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/>
          <a:lstStyle/>
          <a:p>
            <a:r>
              <a:rPr lang="en-US" sz="2400" dirty="0">
                <a:latin typeface="Times New Roman" pitchFamily="18" charset="0"/>
              </a:rPr>
              <a:t>*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035896" y="871840"/>
            <a:ext cx="3970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altLang="zh-CN" b="1" dirty="0">
                <a:cs typeface="B Nazanin" panose="00000400000000000000" pitchFamily="2" charset="-78"/>
              </a:rPr>
              <a:t>Goal is finding the global maximum</a:t>
            </a:r>
            <a:endParaRPr lang="en-GB" b="1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A0E8B4-BFDE-4C19-A7B3-CECF080D7A0A}" type="slidenum">
              <a:rPr lang="fr-FR" smtClean="0"/>
              <a:pPr>
                <a:defRPr/>
              </a:pPr>
              <a:t>27</a:t>
            </a:fld>
            <a:endParaRPr lang="fr-FR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84686">
            <a:off x="5764202" y="1324795"/>
            <a:ext cx="5143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9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IFAB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04" y="2010291"/>
            <a:ext cx="8173591" cy="398200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659" y="822262"/>
            <a:ext cx="4877481" cy="895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934" y="6488668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Ghareh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mohammadi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 2014,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146614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1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659" y="1965584"/>
            <a:ext cx="6746213" cy="47790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659" y="822262"/>
            <a:ext cx="4877481" cy="895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3934" y="6488668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Ghareh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mohammadi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269161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1033388" cy="685800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sp>
        <p:nvSpPr>
          <p:cNvPr id="5" name="Rectangle 4"/>
          <p:cNvSpPr/>
          <p:nvPr/>
        </p:nvSpPr>
        <p:spPr>
          <a:xfrm>
            <a:off x="435827" y="69671"/>
            <a:ext cx="91207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Emerging problems: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6523463" y="1270000"/>
            <a:ext cx="2263698" cy="17841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0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IFAB-parameters</a:t>
            </a:r>
          </a:p>
        </p:txBody>
      </p:sp>
      <p:sp>
        <p:nvSpPr>
          <p:cNvPr id="5" name="AutoShape 4" descr="data:image/jpg;base64,%20/9j/4AAQSkZJRgABAQEAYABgAAD/2wBDAAUDBAQEAwUEBAQFBQUGBwwIBwcHBw8LCwkMEQ8SEhEPERETFhwXExQaFRERGCEYGh0dHx8fExciJCIeJBweHx7/2wBDAQUFBQcGBw4ICA4eFBEUHh4eHh4eHh4eHh4eHh4eHh4eHh4eHh4eHh4eHh4eHh4eHh4eHh4eHh4eHh4eHh4eHh7/wAARCAFMAdU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2n4ZeGdL+JPwl0O68aC71W4guLzZK95Kj/wCvdeSjDPCgc+lbK/A34aqwYaLdZByP+Jnc/wDxytv4P+Gb7wh4AstB1KWCW5glndmhJKkPM7jGfZhXXUAZfiPw/pfiDQZdD1WB5rCVVV41lZCQpBHzKQew71xP/CjPhp/0BLr/AMGdz/8AHK9KooAy/D2gaXoGgRaFpcDw2EKsqRtKzkBiSfmYknqe9cUfgb8NSSTot1k/9RO5/wDjlek0UAc74I8E+HPBkV1F4es5bZLplaYPcyS7ioIH32OOp6Vj+IvhJ4E1/WrnWNU0q4mvblg0rrfzoCQAPuq4A4A6Cu6ooA4zwn8L/BfhXWU1jRNMnt7xEZFd72aQAMMH5Xcj9KteNvh/4V8ZXVtc+IbCa5ltkMcRS7liwpOTwjDP411NFAHnVn8FPhzaXcN1Bo10ssMiyITqVwcMDkHBfB5rrfF/hnRvFmjnSddtnuLQyLJsSZ4juXocoQf1rYooA81/4UZ8NP8AoCXX/gzuf/jldva6Dplr4aXw7DA66atsbYRGVifLIxjcTu6d85rTooA81HwM+GgH/IEuv/Bnc/8Axyut8GeEtC8H6dLp/h+1ktreWUyurzySktgDOXJPYVu0UAef6t8G/h9qmp3OpXukXMlzdStLKw1G4UFick4DgD8K0/Bnw48I+D9Sl1HQNPmtrmWIxOz3k0oK5Bxh2I6gV1tFAHIeMfhr4P8AF2qJqevadPc3SRCJXS8miG0EkDCMB3NUNG+Dvw/0fVrXVLDSLmO7tZVlhdtQuGCsOhwXIP4iu+ooAwfGvhDQPGNjBZeILSS5ggl82NUuJIiGwRnKMCeCa5P/AIUZ8NP+gJdf+DO5/wDjlelUUAZmo6DpmoeG38O3UDvpr24tmjErKTGAABuB3dB1zmuI/wCFGfDT/oCXX/gzuf8A45XpVFAGR4S8N6R4V0ddI0O3e3s1dpAjzPIdzdfmck/rXIXPwS+HFxcS3EujXTSSuzuf7SuRkk5PAkr0aigDl/BPgHwv4NmuZvD1jNbPcqqyl7qWXIHT77HHXtVLxV8LPBPijWpdY1rTJ572VVV3W+njBCjA+VXA6e1drRQBw3hv4T+BfDutW+saTpdxDe25Jidr+eQDIwflZyDwe4rV8b+B/DXjNbVfENlLci1LGHZcyRbd2M/cYZ6DrXSUUAebp8Dvhqjq66LdAqQR/wATO56j/tpXaeJvD+leI9Cl0TV7d57GXbvjWV4ydpBHzKQeoHetSigDzX/hRnw0/wCgJdf+DO5/+OV2+g6Dpeh+H4dB02B4tPhRo0jaVnIViSfmYlj1PetOigDzb/hRnw0/6Al1/wCDO5/+OV1HgnwX4d8GQXMHh6zltkunV5Q9zJLuIGB99jjr2roaKAOE8QfCPwHr2s3WsappNxLeXT75nW/nQMcAfdVwB07CrHhL4YeC/CusLq+h6bPb3io0Yd72aQbW6/K7kfpXZ0UAcr42+HvhTxld2934gsJrma3jMcRS7liwpOSMIwB59axbH4K/DqyvYLy30e5WaCRZI2Oo3BAZTkHBfB5r0SigDG8YeF9F8W6SNK122kuLQSLLsSZ4juHQ5Qg9/WuO/wCFGfDT/oCXX/gzuf8A45XpVFAGZDoOmQ+Gh4cjgcaaLb7KIvNYny8Yxuzu6d85riB8DPhoB/yBLr/wZ3P/AMcr0qigDD8GeE9D8IaZJp2gWsltbSSmVled5SWIAzlyT2Fc1qnwZ+Hupalc6heaPcvc3MrSysNRuFBZjknAfA/CvQaKAOT8F/Dnwj4P1Ca/8P6fNbXE0XlOz3k0oK5Bxh2IHIFR+MPhp4O8W6sNU17TZ7i7EQiDpeTRDaCSBhGA7muwooA4LRPg/wCAdF1e11bT9JuYru0kEsLtqFw4Vh0OGcg/iK3vGvg7w/4ys4LPxBZyXMNvIZI1S4kiw2MZyjAng9636KAPNf8AhRnw0/6Al1/4M7n/AOOV2+qaDpep+HJPD15A76dJALdoxKykoAMDcDu7DnOa06KAPNf+FGfDT/oCXX/gzuf/AI5XaeFPDmk+F9FTR9Ft3t7NGZlR5nkILHJ+ZyT+ta1FAHnE/wAEfhvNPJNJot0Xkcux/tK5GSTk/wDLSug8E+AvC/gyS5k8PWMts10FWUvdSy7gucffY46npXT0UAcT4p+FfgjxNrU2sazpc897MFDut9PGCFGB8quAOPasw+A/hr8OIZvGwsLqzXSonmef7XcTbFxgnYWO7g+lek1wP7RX/JDvF/8A2DJKAO7t5o7i3jniOY5EDqcYyCMiiq2hf8gSw/69o/8A0EUUAc58HvEt/wCLvAFlr2pRwx3U8s6MsIIUBJnQYz7KK6+uA/Z803UNJ+FWm2GqWc9ndJNdF4Zl2soa4kIyPcEH8ayP2utQvtL/AGdPFt7pt5PZ3SQwKs0MhR1DXEStgjkZUkfjQB6tRXzxpH7OvhO60iyupfFnj/zJraOV9uukDLICcfJ71aH7Nvg8/wDM2fED/wAHx/8AiKAPfaK8AX9nDwayhl8XeP2B6Ea+SP8A0Cqmu/s7+E7LQtRvYfFnj7zbe0lmTdrpI3KhYZ+T1FAH0VRXyR8A/gxofjf4Q+H/ABVrXivxwNQ1CKV5hb60yR5WZ0GAVJHCjvXcn9m/wcoLN4u8fgAZJOvHj/xygD36ivAI/wBnHwZIgkj8YePnRhkMuv5B/HZVPxB+zx4UsfD+pX0Hizx95ttZzTR7tdJG5ELDI2dMigD6Lor5K+A3wX0Pxt8IvD/irWvFnjgahqEMjzC31pkjysroMAqSOFHeu3P7N/g4Ak+LfiAAOp/t4/8AxFAHv1FfP8X7OXguWMSReMPH0iHoy6/kH8Qlc18WPgX4d8MfDHxL4j0zxZ46N7pumzXMAm1wsm9VyNwCjI/GgD6lor5i+G/wF8NeIPh54b16/wDFnjwXepaVa3c4i1wqnmSRKzbQVOBknHNb7fs3+DlUs3i7x+ABkk68cAf98UAe/UV4CP2b/BxAI8XfEAg9CNePP/jlZ/ib9nrwrp3hrVdQt/Fnj7zrWxnnj366Su5I2YZGzpkUAfR1FfJvwL+CuheM/hJ4e8Uaz4s8cC/1G3aScQa2yRgiR14BUkcKO9dlL+zn4LhjMk3jDx7Gg6s/iDAH4lKAPoCivn6H9nTwTPGJIfGXj2VD0ZPEG4fmErgP2jPg/o/gH4Paz4r0HxX42bUbNrcRC51pnj+edEbICgnhj3oA+wKK+fbX9nHwhJawyN4s+IG541Y4149SM/3Kl/4Zu8H/APQ2fED/AMHx/wDiKAPfaK+f4/2cvBcgLR+MPHzgEgldfzg+n3KzvFn7PnhbTPCmsana+LPHvn2en3FxFv10ldyRswyNnIyKAPpGivlD4I/BPQfGPwn8O+KNY8WeORf6jamWcQa2yRht7LwCpxwB3rr5v2c/BUMZkm8Y+PY0HVn8QYA/EpQB9AUV8+2/7O3ge4Utb+NPHcyg4Jj8Q7gD+CVn+MP2ffC2leEda1S18WePftFlp9xcxb9dJXekTMMjZyMgUAfSVFfKPwU+CWg+MPhR4c8T6v4s8ci/1G086cQa2yRht7DgFTjp612H/DN3g/8A6Gz4gf8Ag+P/AMRQB79RXz9H+zp4Jkd0j8ZePHZDh1XxBkqff5OK5X4yfA/w/wCE/hX4k8TaT4s8cm+02xaeAT62zIWBA5AUZHPrQB9V0V80+B/gB4Y1nwToOsXnizx4Lm/0y2upvL1whd8kSu2BsOBkmtaT9nLwXHt8zxh4+Tcdq7vEGMn0Hyc0AfQFFeBf8M3eD/8AobPiB/4Pj/8AEVj+Nv2f/C+j+C9d1ez8WePftNjptzdQ+ZrhK744mZcjZyMgUAfStFfKfwZ+CHh/xb8KvDnibVvFnjkX2pWQnnEGtsqBixHAKnA49a6//hm3wf8A9DZ8Qf8AwfH/AOIoA99orwI/s2+D/wDobPiD/wCD4/8AxFeeftD/AAn0v4cfC688XeG/FvjYanZ3dssRudaZ0G+VVJICjsfWgD7AooHQUUAFFFcn8RtW1jT20O00e7gs5dQvngkmlt/O2otvNLwu5eSYwM56ZoA6yivNvtXjb/obLL/wTD/47R9q8bf9DZZf+CYf/HaAPSaK82+1eNv+hssv/BMP/jtH2rxt/wBDZZf+CYf/AB2gD0mivNvtXjb/AKGyy/8ABMP/AI7R9q8bf9DZZf8AgmH/AMdoA9Jorzb7V42/6Gyy/wDBMP8A47R9q8bf9DZZf+CYf/HaAPSaK82+1eNv+hssv/BMP/jtH2rxt/0Nll/4Jh/8doA9JrP8SafpOq6FeadrkUM2mXERS5SZtqMh6gnIwK848Q65430fQ7zVR4ksLj7JEZvKbSQokx/DkS8Z9a2f2iv+SHeL/wDsGSUAd3bpHHBHHCAIlUKgHQADiiq2hf8AIEsP+vaP/wBBFFAGb4B8T2njHwtbeILG3mt4J3lRY5sbgUkZDnHHVTXnv7Z3/JtHjD/rnbf+lUNa37M3/JG9K/673f8A6Uy1R/a+srzUP2cvFtpYWs11cNDblYoULuwW5iY4A5OACfwoA7Xw7/yLul/9eUH/AKLWsD4zQwT/AAm8VC4mlhEek3MqPHO0TB0iZk+ZSD94DjPPSvOtI/aM8G2ukWVrL4a8deZDbRxPt0NiMqgBx83tTtQ/aG+Huo2rWmoeDvGl5bsQWin8O+YjY5GVLEGgDtP2d5Fl+Bfgt1kD/wDEohDEHPOOfxrqvFf/ACKms/8AYOuP/RTV5Bp37Qnw7021Frpvg3xnZW4JIit/DvloCepwrAVHrv7RXg680LUbODw146824tJYU3aGwG5kKjPzepoA3/2RP+TcfB//AF7z/wDpTLXdePR4b/4RK/k8XtCNCiTzbwTOVjZFOdrYI3AnA29+lfPPwC+NPh7wT8IPD/hbW/DXjT+0NPilSb7PorPHlpncYJYZ4Ydq7HUv2hPh3qVqbTUvBvjO9t2IJiuPDvmISOh2sxFAHQfs1aTpui+B7630vUrS4t7jVJ72OytboTx6bHKQY7YMCRkKASAeCx+p73xh/wAihrn/AGDbn/0U1eP6V8f/AIbaTbtb6V4J8YafCzb2jtfDYiUt0yQrAZ4HPtTfEH7RPg++8P6lY2/hrx151zZzQx7tDYDcyFRk7vU0AdH+yT/ybl4O/wCvab/0olrs/iDP4fj8NS2/iW6sLeyvJFtlF9IUgllc/u43wRlS2MjPIr5++Avxq8O+CvhD4e8La14a8af2hp8MiTeRorPHlpXcYJYZ4Ydq7G//AGhvh7qFq9pf+D/Gl3bv96Kfw75iN9VLYNAGl+y5pV14d8O+JvDd3p8Fs+n+IJ8SWcxezlEiq48gHlEUEArk4OcnOa6T9oX/AJIV44/7Alz/AOgGuMtv2jPAdtAlvbeFPG8EKDCRx+HyqqPQANgVznxZ+O3hfxP8MfEvh3TPDXjb7bqWmzW0Hm6IypvZcDJ3HA/CgD2H4J/8ka8E/wDYv2P/AKTpXnn7YWva9Y/DPW9LsNH1k6fNppe41OzCeVGxkVfKkJYMqlc5wDnIHTNZPw3+PnhTw/8ADvw3oOoeGvG/2zTtKtbSfy9EZk8yOJVbB3DIyDzW1e/tEfD++tZLS98I+Nbq3lGJIpvD29HHoVLYNAHqvgS5e88D6DdSWdxZvLp1uxgnAEkf7teGAJGfxpfHP/Ij+IP+wVdf+iXry1P2kPA6IqJ4Y8dKqgBVGgkAAdAPnqh4m/aH8H6h4Z1XT7bw1458+6sZ4I9+hsF3PGyjJ3dMmgDqv2Uf+TdfBn/XnJ/6PkpP2jNJfxF4a0rw5D4s0Pw/PfaiphTVrcTQ3zopKw7W+Xrg8g9BxXmPwK+Nnh3wb8I/DvhfWfDXjT+0NPt2jn8jRWdMmR24JYZ4Ydq6zUf2gvhzqUKw6j4L8ZXsSsHVLjw4JFDDoQGY8+9AHb/AVb+L4Z2VpqWhaZot1aT3FtJBpqbLWQpKy+dGP7r43fjXLftqf8m2eJv9+z/9KoqiX9pHwOqhV8M+O1UDAA0EgAf99155+0d8YtB8ffB3WvCug+G/GQ1G8a3MX2nRmSP5J0dskMccKe1AH1NYf8eFt/1xT/0EV5p8f9Q1JW8H+G7bUP7K0/xBrQs9QviDtWMRsyxEgrgSOAp5GRkZ5rDtf2kPBcdrDG3hrx3uSNVONCPUDH9+m337Q/w+v7VrW+8IeNbq3fG6Kbw9vRvqC2KAOv8A2fNXk1v4XWN7Lo+naU63FzAY9Pg8m3l8uVk81F7Btuep5zya6T4hf8k+8S/9ge8/9EPXmEP7R3gWGFIYfC3jmKNAFRE0AqqgdAAG4FZ3i39oXwhqfhPWdMtfDXjn7ReafcW8W/Q2C73jZRk7uBkigDsf2Wf+TefBf/YPP/o167bxXoegeINGew8TafbX+mKwnlhuBmPKchmHfHXmvnn4IfG7w34P+E3hzwxrHhrxp9v061MU/kaKzpu3s3BLDPBHauwk/aQ8DSxtHJ4X8dOjgqytoJIYHqCN/NAHX/AzQdN0bwS17pmlW+lRa1dy6ktrBHsWKNziFcdsRKmfcn1re+I//JOvE/8A2Brz/wBEPXmaftIeB40WOPwx46RFAVVXQSAAOgA31meMP2hPCOqeEda0u08NeOftF7p1xbRb9DYLveJlGTu4GSKAO0/Zd/5N78Ff9g7/ANqPXoGqyRxaVeSytKkaW8jO0Qy6gKclff096+bvgn8cPDfhD4T+HPDOseGvGv2/TrTyZ/I0VnTdvY8EsM9fSux/4aT8E/8AQtePP/BEf/i6AOE/Zh+0WHxG0Sxulhu7W88MTXmj39qqrNLbSXG4i/253TDgA54JbqTkew/tL/8AJAPG/wD2Cn/9CWuPsf2gPhvYSTSWPgnxhavMd0rQeGwhkPqxDc/jXOfGX45eGvFnwq8SeGtJ8NeNft2pWLQQedorKm4kHkhjgcelAHuXwq/5Jd4S/wCwFY/+k6V5D+05pWonXbjVG+zanaXvhm50nTNOE6/aYdSd90U0MR5Zido3J8y7cngUvgb9oHwlo3gjQdHvPDXjj7TYaZbWs3l6GxXfHEqtg7uRkGtH/hob4e/bvt3/AAh/jT7Xt2ef/wAI7+82+m7dnHJ4oA9b8HW+pWnhHRrXWpjNqcNhDHdyE5LShAHOe/OapfFH/kmPiz/sB3v/AKTvXnH/AA0n4J/6Frx5/wCCI/8AxdZHjf8AaC8Jax4K13SLPw144+032m3NrDv0Ngu+SJlXJ3cDJFAHdfs0oZP2evBcYdkLaUF3L95cs3I968nsvEHiXTfgT8UrqDWtUu72z8Yz6cl5cTtJPHb/AGmGEnd2IQnkYxnPFS/Bz43eGPC/wl8PeFda8M+NTeWFgLa58jRmZCctna24HoevFX9D+Lnwb0S01Cz0r4deL7a21Isb6EaA7JclvvF1ZyGJ7k8mgDufg3d3sXxD+JHhtWlOi6TqFmNOV3ZxF5lqjyIpYk4zhserH1rG/ba3/wDDPGr7cf8AH7Z5z/13WqWifHv4a6Lata6T4M8bWcTuZHWPQWy7EAbmJfJOABknoAK4r9ov4u6L8Q/hVe+E/DvhnxkdSurq2aIXGjMiEJKrHkE9h6UAeyg/HrA+Xw//AOO0ybXfjbokZutQ8OaVq1snMi2rfvMewVs/+OmvXx0FFAHKfDnx3pPjWwkksw9te2/F1Zy/fiPr7j3/ADxVP4n/APIV8I/9hWb/ANIrmuR+JdnH4R+LXhjxZpo8hdUufsl+icCTJUFiPUhs/VRXXfE//kK+Ef8AsKzf+kVzQBBVObVdLg1GPTZtRtI72UBo7dplEjAkgELnJ5B/KrlcNqvhjVpPiPe+IrZVa2utJiskK3ZiMUimY7mTHzj94uORgigDucH0NVb/AFCysJbSK8uUge8nFvbK/BllILBR74Un8K8u8O/D3xXpM9jdS6zNLJbx2RlH9ozSb3W2kS64Y4O+QxkZ/u54rI8MfD/x3eaRoV5e6g+n3EIs5niubuSaWKdLe4SSchs7XLSx/IOPk60Ae5YPpRg+leM6x4N8eWHhx5tK1GeLUzc2sUFtFey3CBWiNvczMznvvMoH8JjB6mtC5+H/AIqW51/7N4ivibmF4dOlOouI0i2xhYnTG4MAjDeG43E9SaAPRhrmj/ZLy8bU7VLayma3upZJAiQyKQCrE8A5IH41ZsLy01C0S7sLqC7t3zslgkDo2Dg4I4615lJ8PdYb4XeIvDaC1hutS1j7fboLt3WOPz4pNhlYbt2IyM884qtZ/DnxRBLYq2r3EWnRXl3cfY7PUDHJCZZ0lRmkKnzWADg5AzuwOKAPXcH0oryQfD/xh/Y+rxSa9ey6ncziWOc6mfIl2yu65j25UYKqy55AwCMA16rZJNHZQR3BjMyxKshjB2lgBnGecZ6ZoAx/iH/yIut/9eb/AMq9B8eeHYfFvg7VfDVxcSW0Oo27QPLGAWQHuAeK8++If/Ii63/15v8AyrqfjlqV/o/wi8T6ppd3LaXttp7yQTxnDRsOhFAHXWUAtbOG2ViwijWME98DFFRaPI8ukWcsjFneBGZj1JKjJooAreGLzRL/AEWG68OyWkmmsziJrVQI8hiGwBx94HPvmqfxH8QSeFPh/wCIPE0NutzJpWmz3iQs20SGOMsFJ7A4rlf2Zv8Akjmlf9d7v/0plq/+0H/yQrx1/wBi/e/+iWoA8y8MeO/2kvEXhzTfEGm+DPABstStY7q3Ml9KrGN1DLkb+DgjitH/AISL9qD/AKEr4ef+DGX/AOLqhpniLU9C+AnwisdJnNrNrp0fS5LlVDPDFJEpkKZBG4qpAJBxnOK6r4NeK9W8R+FfEv2+ZJbzQ9avtMiup8KJUiOY3k2gAEBgGIA6ZoAxP+Ei/ag/6Ev4ef8Agxl/+LpR4h/agJx/whXw8/8ABjL/APF1y/wI8feMvFXiWXw/rGu3drqg0SW4uI7uCF0uJTMBHc2OxQHhCbgckjO3ryT2X7O3iTX9W1LxfoniXV9RvLzSNWVLeHU7JLe9itnXKNIIwEIYhiu3PA5POAAcl8PPir+0L470B9c0Dwb4EazS6ltSZruWNvMjOG4L9Oa6L/hIv2oP+hL+Hn/gxl/+Lrh/gz4ou/Bf7JPijxPYRxyXdjq18YBIMqJHmjjViO4BcHHfFeofCvxNrN54/wDFvgrVb6XU/wCxrewuoLyWNFkYXEO50YIqrgOCRxwDg5xmgDH/AOEi/ag/6Ev4ef8Agxl/+LpR4h/agJx/whXw8/8ABjL/APF1V1L4yWUvxx8P+HNO8QaOPDzW1+b4x3Mckss8K4VCMkpyDtXhmIPGMZufCH4k3njDxbpp1htS0r+2bGTUtF09YITazWiuUy8oLSGUcMQdgG4YBFAHNfDz4q/tC+PPDx13QPBvgRrMXMtsTPdyxtvjOG4L9M10X/CRftQf9CX8PP8AwYy//F15l8APEmrWfgvwp4Q0q+l04a3rOvXFxdwojSqlsqMEXeGUbmdckg8KR3zXt3wn8R618RfghpmvC8Gk6vqFtJE93FAriKVJHiaVUbK8lCwByOaAOe/4SL9qD/oSvh5/4MZf/i6g1Hxb+01Yadc39x4L+H3k20LzSbb+Unaqljgb/QUkt18SdH0Px0+ka/rfji7spINP0xfsdpDLHcYDTyLtQKQiuo+bcNykYqf4W+JrvxL8I/F7arqniC71ayiu7e9t9asoLaezcW+RGFhVVZSDuDEZOT0xQBjeBfiT+0X4z8Jaf4o0TwZ4CbTr9GeAzXsqOQGKnKl+OVNbX/CRftQf9CX8PP8AwYy//F1y3gLxZqHgr9ijw7rulLGb4QpbQNIu5Y2lvWj3kd8BiQPXFelfCzxJqeoeK/HHhTVLqS//AOEa1GKGC9mVFklikhWT59gVcgluQBxigDnv+Ei/ag/6Ev4ef+DGX/4ugeIv2oM/8iV8PP8AwYy//F1i6t8cY2+J91a6Nq2j3egWfhi/v4oYrqN5Lu6hI2qxGShwrkIOduWI7DZ+D/jrxDqHj7S/Dmt3zaiur+D7TxEJWiRPs80kjK8abAP3eNuAckEHnmgDnvh38VP2hfHnhpfEHh/wb4EaxaeSAGe7ljbfG21uC/rXRf8ACRftQf8AQl/Dz/wYy/8AxdeefBvxRqXhX9lrTbjSXWK91Lxc2lxzlA/kefc7WkCngkKDjPGSOtey/B7xPqWtz+MtI1SWS9k8Na9Np0d0yKJJ4QAyFgoC7wDgkAA8cUAc7/wkX7UH/Ql/Dz/wYy//ABdZfi34gftIeF/DGo+ItV8GeAVsdOt2uLgxX0rsEXrgb+TVLwP8StfsfiJqC/FC88TeF4DBdXllp+oWlqthJCnPyzKgfci4O0sfcnvk658SLvxz4A+Oljdalpc1rpmnoumW9ncRyhYGiYu+9fv5baGPKg8D3AOp8P8Ajb9pXXNB0/W7DwX8PzaahaxXUBe/lVjHIgZcjfwcEcVe/wCEi/ag/wChL+Hn/gxl/wDi6jvPFGpeFf2dPh/NpLrDe6nBomlRzlA/kCeNA0gU8EhQcZ4yR1rpfhD4qv8AWf8AhM9N1ed7lvDGu3GnreOih5oFAdWcKAu4A4JAAOOlAHPf8JF+1B/0Jfw8/wDBjL/8XVbVvGH7TGl6VeandeC/h+LezgkuJSt/KTsRSzYG/ngGs7RPjashbxN4jbVNO0660y91XQ9PhghMF5a25ZTvk+aTzTtDYIQDcOvOdDQPGWo+IvDXjKw8R3F/a66nhiTUDphgiW0jt57dmjaJ1LO+PukuwOQflFAFHwT8Rv2jfGHhTT/E2jeDPATafqEXmwGW9lRyuSOQX45BrY/4SL9qD/oSvh5/4MZf/i65r4e+JtS0D9nD4SafpM32a48QajbaS10FVmt45J5N7oGBG/AwMggZ6GvSPgl4p1TxX4c1tdQcS3mj65e6UtyyAecsMhEbuFwN2MZwACRxigDnP+Ei/ag/6Er4ef8Agxl/+LqrrHjH9pjStIvdUu/Bfw/FvZ28lxMVv5WOxFLNgb+TgGqGn/EzXPB/jT4hWvjHW73UrDQ9IXU7K1vNMW0mlO/a3kFBhodzIoLEtlgexzpaP4t1LXvCfj3S/Ed1fw+IbPw7Jc3OmtbxJawxT2zvG0LIWZxztJZs5B+UUAZ3gr4i/tG+LvCuneJtH8GeAm0/UIvNgMt7KjlckcgvxyDWx/wkX7UH/Ql/Dz/wYy//ABdc54A8TaloP7Ovwi07Spvs0/iDULXSnugqs1vFJLIXZAwI34GBkEDPSu8+FPi/WvEngPxLcXEkD6noeqahpsVzPtRJvIZhFJJjCjjG4jA4J4oAxv8AhIv2oP8AoS/h5/4MZf8A4usnxj8Qv2j/AAn4W1HxJq/gzwCthp0JnuDFeyuwUegD89a47w78bvF8HhHxJqd5fSy6ppnh2O5mstSgiQ/bJLgRrPbeWo8y02MGyS2SVwSCTW58R/FGrXXgL40+CNVvJdSGhaTaTW97MiLI63EMcjKwRVXh8446EA560Ab+h+NP2ltY0Sw1iy8F/D82t9bR3MJe/lVikihlyN/BwRVz/hIv2oP+hL+Hn/gxl/8Ai6drHijUvDHwK+Hn9kyCC81caNpKXGwObdZol3SAHgsFVgM5GSDg4xW/8HvFOqeILPxfYX8v2m58Oa9d6XFdSqqmdEAaNpNoC7sMASAAcZwKAOe/4SL9qD/oS/h5/wCDGX/4ug+I/wBp8An/AIQv4ecf9RGX/wCLrkfhd8U/HGqa1e6bfSXGoa3b6TfXUmlvFCsV9MspW2bT3RRviwCGLM3TOTXVfs8eK/EGtXuvaR4y1DxOniKxhikn0zWLK2hWBH3YkieFF8xSQRz0x+NAGD8Ofip+0N4+8J23ifw/4N8CPp9y8iRme8ljfKOVbKl/UGui/wCEi/ag/wChL+Hn/gxl/wDi68/+CvifUvC37IvhifSXWK91HxAdMjnKBvIE14ys4B4JC7sZyMkZB6V7H8IPEuqa7N4x0fUJmupvDuuzabDdyIoeaIKrIZAgUbhuwcAZwOlAHOf8JF+1B/0Jfw8/8GMv/wAXWR4z+In7RvhHwtqHiXWfBfgIafp0XnXBhvZXfbkDgb+etWtA8Y+NdN+Lvi/wvqOpXuufZtEa+0rTrjS0tZbq4ViCLVl4eHoMuxPI9DXn+seLPEms/Bb4n6N40vvE8PiGz0eOWXS9WsbaKOJGlH7yF4UUyKTx83THfrQB9YeEtUbXPCuka08IhbULGG6MYOQhkjDbc98ZrTr5kvfjfqPh/wCHOh6VoejTwXFrotoHnuovnOIE5jj7j0J6+ldF4M+Muov4SsLS28K67q+tyQh3eUZDu3zbjtBOOegAGKANz4+Ot54q8DaNAd13JqQl2DqE3IMn26/ka6b4n/8AIV8I/wDYVm/9IrmsX4beDNeufFEnjzxyyHV5E22lovK2qkY+gOOAO2SScmu18XeG7fxHFYia/vrCWxuDcQTWjIHDGN4yDvVgQVkbtQBztFWf+Fft/wBDn4n/AO+rX/4xR/wr9v8Aoc/E/wD31a//ABigCtRVn/hX7f8AQ5+J/wDvq1/+MUf8K/b/AKHPxP8A99Wv/wAYoArUVZ/4V+3/AEOfif8A76tf/jFH/Cv2/wChz8T/APfVr/8AGKAK1FWf+Fft/wBDn4n/AO+rX/4xR/wr9v8Aoc/E/wD31a//ABigCtRVn/hX7f8AQ5+J/wDvq1/+MUf8K/b/AKHPxP8A99Wv/wAYoA5j4h/8iLrf/Xm/8q7P4uaDfeKPhpr/AIe0zyvtl/ZPDD5rbV3Hpk9hWbefDW3vbWS0vfFniW4tpRtliZ7YB17qSIQcH2INa3xS8Q3XhP4ea54ksoIp7jTrR5445c7GI7HHOKAN3S4Xt9NtbeTG+KFEbHTIUA0UunTtc6fbXLqFaWJHIHQEgGigDP8AB/h3TfCugQaHpCSpZwtIyCR97Zdy7c/VjXOftB/8kK8df9i/e/8Aolqp/s3TTXHwh0uW4mkmkM93l5GLMcXMgHJrvdVsLLVdMutM1G2jurK7iaGeGRcrIjDDKR6EE0AeG/DrUPh9rXwJ8D6RrvijQ4JrPS9OuE/4msMU9rcwxoyOMtlXVh0I9QR2rUtdN+ENt9iEfjDSdts93JKn/CQRBbyS6GJnnUOBITn8O3AArZ/4Z/8Agz/0T3R/++X/APiqD+z/APBnB/4t7o//AHy//wAVQByi+FPg2totufHVsWgsF06ynHiaNZrK2WQSLHE6sCPmVeW3EgYJI4rr/DmsfDnRby5vYvGuhXN/eeULu9udYt3mnEY2oGIYDCjOAAByT1NcD8Bvgt8K9e+F2mapq/gnS7u8lluA8rq2WCzyKO/YAD8K7r/hn/4M/wDRPdH/AO+X/wDiqAPKP2ZNQ8DX/wAB9V8NeKNc0SO3vtW1BJ7a51GOFmjdhgjLAj1BHpkV3EOk/C6NJH/4WRAb2a+tLy4vl8Q28c8/2ZQsUTlMKYgowVAGeSSSc1v/APDP/wAGf+ie6P8A98v/APFUf8M//Bn/AKJ7o/8A3y//AMVQBjX+k/Be88c6b4wbXPCUN/YQzwrFBfWaQy+d955FHLOOcHIxk03wNpXwk8I6tZX2neNtLm/s+3ktNNiutct3Swgkk3vHFgg4LY5cscAAHFbf/DP/AMGf+ie6P/3y/wD8VR/wz/8ABn/onuj/APfL/wDxVAHjH7NyeBtS+Ell/bXiyw0bVtO13UZrO4XUoIbiJZfkbAkyCrqSOVI6EcgGvWPDafC3w7qOl3Wj+ONLtoNM0w6bb2I1+E2xjLhy7IW+aTI+/nuav/8ADP8A8Gf+ie6P/wB8v/8AFUf8M/8AwZ/6J7o//fL/APxVAGfqH/CuLrwm3h6L4jWlgrXZvfttl4gt4rrzzKZS+8HByxPBBBHGKl1fX/AWn+DvEa23jLQbq9vbG4a4nfVLczXUvkFFLbSAThVAAAHHSuO+CvwX+FmtaLrs2qeCdLupLfxFf2sTOrZSJJcIo56AcV3n/DP/AMGf+ie6P/3y/wD8VQB5z8CL34f61+y94d8K+KfEGhxxS2bpcW82pxQyxsLh3U4LAqwIVgfpXWW1h8MIJ47ofEW0N8dWTVru7HiC3SS+mWPy1WYIQrRhcDYFA4+udr/hn/4M/wDRPdH/AO+X/wDiqP8Ahn/4M/8ARPdH/wC+X/8AiqAMSTRvgo3jZfFi614Shuhp0unNbxX1mlu8chy7FBzvIyu7PQkVa8EQ/CvwnqIv7Hxto9zcJZRabBJd6zbO1vZxszJAhBHygsTltzHuxwK0f+Gf/gz/ANE90f8A75f/AOKo/wCGf/gz/wBE90f/AL5f/wCKoA8g/Zsn8Cax+zwPDvijxDpNmW1i5uFWTUooJ4XWYPHKm5sgggEHGD7g16NY2Pwvs7i0uofiHZrcw6lPqlzKviC3Q39xMpV2nCEKwweFUKFwMVs/8M//AAZ/6J7o/wD3y/8A8VR/wz/8Gf8Aonuj/wDfL/8AxVAGZ4dg+GGlWEFjeePdL8QwWolS1Gt61a3RgSTG9ATgsCAB8+444zXD/E3TfhZ4c+GPxS1Hwv4g0E6j4j05mktoL+2IUomFjhRMEKepXnJq/wDBL4L/AAs1rw7rFxqngnS7qWHX9Qto2dWysSTFUXr0A4rvP+Gf/gz/ANE90f8A75f/AOKoA5rwnqHw78Q/A3wpoGveKtDi2aNpzkDVoYpreeKKNlYZbKurL3HYgjqKuafY/C6xubO6h+IFj9oh1KfU7p/7ft1/tC4mUq5uFUhXXB4UBQMDAxxWz/wz/wDBn/onuj/98v8A/FUf8M//AAZ/6J7o/wD3y/8A8VQByel+EPgjZQ/ZJPFej3unx2d1ZWdjda5btDZwXLbpkiwQw3E9WZiBwCBSS2vwz8L+D/E9xp/jjTtT1Gfw7Jpsc13rNvLKLeKFxDAgTaMAn0LEnkmqHwR+C/ws1vw1qtzqvgnS7qaHXtQt42dWysaTsqL16AACu8/4Z/8Agz/0T3R/++X/APiqAPOvgrdeAda/Zz8EaPr/AIo0eyu7COO7hJ1OCK4tLmOZ2SQBzwwz0YEEHkGulXRvhRHZWlrb/EK3tUglvZ5mtvEkMJvJrtSJpZtjAM3JK4xtPQDpXQf8M/8AwZ/6J7o//fL/APxVH/DP/wAGf+ie6P8A98v/APFUAYUek/CabSZ9P1zxzpniLztLOkm41PXLZ5haFgxjDIV53BTuOWyo54qjeR/Dbw14K8XXGn+N9N1PU77QZLM3F1rFvLM0UVu6QwqE2jAz6ZJOSSa6v/hn/wCDP/RPdH/75f8A+Ko/4Z/+DP8A0T3R/wDvl/8A4qgDzz4MXXgHWv2dvA+k694p0exvNPiju4G/tOCK4s7mOV2RwHPDDPRgQQeQa6OHRfhHHb21qPHGn/Z4xffaoR4hhWO/e8H7951VgHY8kY2hc8DHFdB/wz/8Gf8Aonuj/wDfL/8AxVH/AAz/APBn/onuj/8AfL//ABVAHL2nhn4NpBdRal400vWBcaQuihr7XLYtDZKciJCm3oQp3HLZUc1hfF0/D/R/gl8QzpXjDTNW1nWNPX7RPLqdvLc3JjVI40AjwMKigABcnknJOas/Cr4L/CzVdc8dQah4J0u4jsPEMltaqyt+6iEUZCjnpkk/jXef8M//AAZ/6J7o/wD3y/8A8VQBz+gah8O/EXwb8LaJrfizQ4jDpenyqV1aCOa2uIooyrrlvldWHQj1BBGRU1lp3wrtJbOWLx/Y74b26vrojxBAo1Ca4UrK1wqkK4weAAoXAwAOK2v+Gf8A4M/9E90f/vl//iqP+Gf/AIM/9E90f/vl/wD4qgDkrLwn8HrWKKP/AIT+2kFppkmlaax8Q26Pp9s5yyQum1s9gzlmA4zius8P6t4A0aIyt8QNI1S++zJbNf32sWr3EkSZKqzLtBwWJ6ZJOTmuF+FPwX+Fmq6z45h1DwTpdxHYeIpbW1Vlb91EIoyFHPTJP513f/DP/wAGf+ie6P8A98v/APFUAeRfszz+BNX/AGY9J8N+KPEWkWbC9nnEcupRQTwSJdM8cihjkEEAjIwfQg138elfCxFhZPiJbRzC/uNQu5ofEUET3080ZjdpthAPy4wFChdox6Vvf8M//Bn/AKJ7o/8A3y//AMVR/wAM/wDwZ/6J7o//AHy//wAVQBiWWn/DOLSvsV78SoNUmTTpNNt7678Q2/2q2t5MblSRNp3fKvznLfKOa5b423Xgmy+Avi2C18cWOv6u+jLZx3NzqtvPdyxrIrLH+7xu5JPTJ7k16J/wz/8ABn/onuj/APfL/wDxVH/DP/wZ/wCie6P/AN8v/wDFUAXfDfhLQPFfwj8K2ut6fHPjRLMRyj5ZI/3Ccqw5H8q6zwlo/wDwj/h600YXUl1HaL5cckgAYpn5QcdwOPwrQsrW3srOCztIUht4I1iijQYVEUYCgegAAqWgAooooAKKKKACiiigAooooAKKKKACiiigAriPj3Z3d/8ABrxVZ2NtNdXM2nSLFDEhZ3b0AHJNdvWR4z8QWfhXwrqPiPUY5pLTT4GnlWFQXKj0BI5oAuaKrJo1kjqVZbeMEEcg7RRU9pMtzaxXEYISVFdQeuCM0UAc38LPC8vg3wTaeHprxLt7eSZzKiFQd8rP0Ppux+FdRXn2qfDjVb7Ubi8X4neNLVZpC4gt7mJY4wf4VHl8AVp+DPBl94e1OS8ufG/ibXUeIxi31GeN41OQdwCoDnj170AddQehrkPGXgy+8Q6ol7beOPE2hosQjNvp08aRsck7iGQnPPr2rO0j4danp+qW19J8S/Gd8kEgka2uLqIxSgfwsBGCQfrQBX/Zn/5I1pH/AF2uv/SmWvSK8Z+Dnh+58RfAvQrW18R6xoLR3V1IZtNkVHcfaJRtJZTxzmtw/C7Vv+isePP/AALh/wDjdAHpVFZl9pU114afR11a/t5WtxCL+JwLhSBjzASMbu/SuI/4Vdq3/RWPHn/gXD/8boA9KorI8I6LPoOjrp9xrmp61IJGf7VqDq8pB/hyoAwO3FchdfDPVZrmWZfin45iEjswjS6iCoCc4H7voOlAHo1Fcv4J8J3nhu4uZbrxh4h18TIqqmpzI6xYPVdqjBNUvFfgbUNc1uTUbfx94r0eN1VRaWFxGkK4GMgMhOT35oAyv2ev+Rf8S/8AY1an/wCjq9Krwn9nHwhewjVdVbxp4jmjtPEmoRPZSToYLgrIV3yDbksepwRzXqXjfwxd+JEtVtfFWu6B5BYsdMlRDLnHDblOcY4+tAHSUV5svwv1ZXVv+FreOzgg4N3Fg/8AkOu18SaTNq+gy6XDrGo6XI4UC8s3VZ0wQcgkEc45470AalFea/8ACrtW/wCisePP/AuH/wCN123h/SZtK8PxaVNrGoalLGjKb27dWnfJPJIAGRnjjtQBqUV5qfhfqxJP/C1/HY5/5+4f/jddR4I8M3XhuG6juvFOua+Z2VlbU5UcxYHRdqjAPegDlv2d/wDkVde/7GfU/wD0oavS68B+EngfUNd07xDqFv498VaMjeJNSX7LYXEaQriduQGQnJ7816X4S8D6hoOspqFx498Va1GqMv2XULiN4TkdSFQHI7c0AdnRXK+NvCN74ju7ee18ZeItAWFChj0yZEWQk53NuU89qxbH4a6pbXsFw/xR8b3CxSK5ikuoikgBztb930PQ0AQfs6/8ijrX/Yzap/6UtXpdeOfCXRbjxB8OtbsLbXdU0R/+Eq1J/tOnSKkuBcP8uWBGDn07Vs/8Ku1b/orHjz/wLh/+N0AelUVmW2lTQ+Gl0dtWv5ZRbGD7e7j7QTjHmZxjd3zjrXzH8Yh8TvD3xN0bwF4F8ZeJNYv7/TJNQd9R1WOJQquy4GEA/hJ5POaLgfV9FfMng3Wv2mvD+nSWlz4d8P64zymQT6jrW+RRgDaCCOOP1ri/FmufHrQ/EWl6h4t1C50vSNa1uCw2aZrSsYTMxwEXDYAAOM56YqVKL6gfZ9Fcl4M8G33h3Upby58beJddR4vLEGpTo8aHOdwCoDnjFM8Y+C77xBqq31t458T6GgiEf2fTp40iJBPzYZCc8+vaqAxfgr/yMfxI/wCxpl/9ERV6VXgvwQ8F30fjPxhdHxz4nddO8TOskLTx7LzEUZzMNnJOcHGOAK9b8a+HbnxHZQW1r4k1nQWik3mXTZVR5BjG1iynjvQBv0V5qfhdq3/RWPHn/gXD/wDG67fUtKmvPDcmjpq1/ayvAIRfwuBcKQAN4JGN3Hp3oA4j4J/8h/4j/wDY1zf+iYq9Kr55+FHw+1K+1nxzHH8R/GNmbXxHLCzQXMQM5EUZ3vlDljnGRjoOK9w8JaNPoOjJp9xrepa1Irs32rUHV5Tk9CVAGB24oA1qK84uPhlq0txJKvxU8cxh3LBEu4tq5OcD930Fb/gjwpeeG5rmS68X+INfE6qFXU5kcRYzyu1RjOefpQB1FFcT4q8C6hretS6jb/EDxXo8ciqBaWNxGsKYGMgMhPPU80zw14B1HR9at9Rn+Ifi7VY4Sc2l7cxtDJkY+YBAffrQB3NFc1438L3fiQWv2XxZr2geRu3f2ZMiebnH3tynOMcfWucj+GGrLIrH4reO2CkHabuLB9j+7oA9IorK8T6RNrOhS6ZBrOo6TI+3F5ZOqzLg54JBHPfiuK/4Vdq3/RWPHn/gXD/8boA9KorM0PSptM8PRaTLq+oahLHGyG9unDTuTn5iQAMjPp2riP8AhV+rf9FY8ef+BcP/AMboA9KornvBHhu68N29zFdeKNb18zurK+pyo7RYGMLtUYBrE1/4falqms3WoQ/Efxhpsc77ltbS5iWKLjooKEgfjQB3lFcZ4R8EX+g6wuoXHjzxTrUYjZPsuoXEbxEn+LCoDkduaseNvCN74jvLe4tfGXiPQVijKGLTJkRJDnO5tynntQB1dFed2Hw11S1voLl/ih43uFikVzDLdRFJADnawEfQ9DXVeMdDuPEGkixtte1XQ3EqyfadOkVJSBn5csCMHPp2oA2qK81/4Vdq3/RWPHn/AIFw/wDxuu3j0qZPDI0c6tftKLbyPt7OPtGcY8zOMb++cdaANOuB/aK/5Id4v/7BklUx8LtWx/yVjx5/4Fw//G66fw54VTT/AA/c6LrGr6h4nguWJkbVykxKkD5CAoBXjoR3oA19C/5Alh/17R/+giiraKsaKiKFVQAoAwAPSigBaKKKACg9DRQehoA83/Zn/wCSNaR/12uv/SmWvSK83/Zn/wCSNaR/12uv/SmWvSKACiiigAooooAKKKKAPNf2ev8AkX/Ev/Y1an/6Or0qvNf2ev8AkX/Ev/Y1an/6Or0qgAooooAKKKKACiiigDzT9nf/AJFXXv8AsZ9T/wDShq9LrzT9nf8A5FXXv+xn1P8A9KGr0ugAooooA80/Z1/5FHWv+xm1T/0pavS680/Z1/5FHWv+xm1T/wBKWr0ugDzbxJ8b/h34a+I7+A/EOsNpeprFHJ51zHttjvGVXzOgOMdcDnrXCeOZ4br9sLwhcW00c0MnhC5aOSNgyupkkwQRwRWB4hh8J3v7W/jXRfGEely2+p6DZR21vf7Qs7gJwm7+Lg9OeK2/A3wQ8PeC/iNF4s0LU9TS3htJbeHTJ5PNihEhydjHlV5J288nOayqTSvETPU68i/ai/5Avgf/ALHXTf8A2pXrtcX8Yvh/b/Ejw1aaLcavd6T9l1CK+S4tlBkDIGGBkjB+c4PYgVzQdpJgdF8VPjd8Ofhu32fxFrqPf5H+gWY864Ge7KD8v/AiK9Et5kuLeOePJSRA65HYjIr44/aC8D/Dr4c/AjXdP0uK0i1zUfICT3kwlvrthcRs53H5ugYnaAOtfX2h8aLYg9fs0f8A6CK7Iy5lcZwPwV/5GP4kf9jTL/6Iir0qvNfgr/yMfxI/7GmX/wBERV6VVAFFFFAHmvwT/wCQ/wDEf/sa5v8A0TFXpVea/BP/AJD/AMR/+xrm/wDRMVelUAFFFFABRRRQAUUUUAFFFFABRRRQAUUUUAFFFFABRRRQAUUUUAFFFFABRRRQAUV43YaVrvjj4i+N4pvHXibR7XR7+G0tLbTLhIowhgRySCpycsea9P8ADOjy6LocWmS6xqWqum7N3fSB52yc8kADjtxQBq1znxMuvElj4G1XUPCUdvNrNpAbi2guIy6TlPmMZAIPzAEDBznFc1J8LtRaRm/4Wn49XcScC/jwPYfu66PwR4WuPDYuvtHirX9e8/bj+1LhZPKxn7uFGM55+lAHin7D/iTxr4n8JTtqVtY2XhrTHkgtPKhbzbqd3MjkszH5U3Y4A+93xX0hXm8vwmt4JpF0Hxl4q8O2DOzpp+mXSR28TMSzFVKEjLEk89TWn4V8B3mh61FqU3j7xbq6RqwNrf3aPC+RjJAQHjqOaAO1ormPG3hO58Sy2slv4t8Q6CIFYFdLuFjEucctlTnGOPrWBb/DDUIp45T8UfHkgRwxR7+Mq2D0P7voaAPRqKyfFujS69oz6dDrWp6M7OrfatPlEcy4OcAkEYPfiuL/AOFWaj/0VTx//wCB8f8A8boA9KrnviMfE0fg3UbjwdJbjXLeIzWkdxHvjnZefKIyPvAEZBGCRV7TNKksvDkejtq2oXUiQGH7dPIGuGJB+csBjcM9cdq4gfCzUcf8lV8f/wDgfH/8boA8x/Yk8UeNvFY8S3erW9pZaHFqE8pjjgZXlvZn3yLlicKg7Dn5uelfTFcn8MvA1n4D0y9sLHVNS1BLy7e8ke9dGbzX++RtUdTyazda+HN9qWrXV/H8R/Gtis8hkFtbXqLFED/CgKHA/GgDvqK4/wAHeCbvw9qrX0/jfxTramMx/Z9SukkiBJHzYCjnj170/wAZ+DLrxFqMV5B408TaGscXlmDTLlI43OSdxBU884oA62ivPtK+G9/Y6nbXj/ErxvdrBKshguL2No5QDnawCcg966Xxn4fn8RabHZweIdY0NklEhn0yZY5GGCNpJB45/SgDcrM8Wf2yvhrUH8Om3/tdIGezE6lo3lAyqsAQcEjBwc81xH/CrNR/6Kr4/wD/AAPj/wDjddvcaVJN4abRhq2oRSG2EH29JALkHbjzN2Mb++cdaAPAv2KPE3jTxPZ+JZNY0+y0/SLfU7iTbHE6ySXk0m+VSWY4WPpjrluTxX0hXlOk/BcaRDNDpfxG8bWUc073Eqw3kSh5XOXc4j6k9TXe+D9Dm8P6R/Z82uarrT+Y0n2nUZRJLg4+XIAGBjjjvQBs1keMxrn/AAiupN4akhj1lLdnsvOTfG0qjKqw9GxtPpnNcle/DPULm8nuF+J3jqASyM4iivowiZOdqjy+AOgra8E+ELrw3d3E9x4w8Sa6Jowgj1O5WRI8HO5QFGDQB4P+xX4p+IHiq91uPUbey0/w9YX1xPchLciWe9ncs0WWY7VTJJwM/dBPWvqKvPNQ+Fds2o3VzoXizxL4at7qZ7iWz0q5SKFpnJZ5MFCdzE889hVjw98Pb7SdZttRk+InjLUkgbcbW8vEeGXjGGAQEj8aAL3xI+HHgv4h6d9j8WaFbXxUERXGNk8P+5IPmX6Zx7V4/efD/wCL/wAL8y+A9Z/4Tzw5Hz/YurybbyFB/DFN0bHYHH+6a9r8beGbjxLDbR2/ifXdBMDMxbS51jMuR0bKnIFcwPhbqIIP/C1PHx5/5/4//jdJpPcDzvTv2gPAK2V3/wAJNJf+FtWsl/0rS9StnW4B9EAHz8+nPsBzVaz174vfFP8Ad+AdA/4Qzw7Jx/b2tR/6RKvrDB/U5HuK9t8a+A9B8WWEUeo28a6hbhfsuqLBE13bEEfNHIynaTjn61z3/CrNR/6Kp4+/8D4//jdQqUUwsUPhx8BPBnhbURr2rm68W+JSQ8mq6y3nOH9Y0OVTHbqR616N4qXWX8OX48OzQQ6uIWazadN8ZkHKqwyPlOMHnIBzSeG9Il0fQYtLl1fUdUeMMDeXsged8knlgAOM8cdq4pvhbqLMW/4Wp4+GSTgX8eB/5DrQDyj9kHxh4+8W+PfGh1fTLDS9Ojv3utTWOF9/211EYgUsxwqiMsep6c4NfUFcd8NfANp4HfV5LbWtW1SXVrkXVy9/IjMZcYL/ACqOSMZz6Cq/iP4f3usa1calF8QvGOlpMQRa2V4iQx4AGFBQkdM9e9AHc1l+LU1p/DV+PDc8EOsCFms2nTfGZByFYcfKcYPpnNc/4U8CXmha1HqU3jzxbrCIrKbXULtHhbIxkgIDkdRzVzxt4SuvEk9tLb+LvEWgiBWUppdwsay5I5bKnJGOPrQB4R+x94w8e+LvG/jRtY0vT9M05NQe61IRwuH+2uAnkqWY4VRGWPU9OcGvp+vLNC+DaaLfXF5p/wAQPGcL3V39su1W7iAuZeMs+I+SQoBrvPF2iza/ozafDreqaM5dX+1adKI5hjtkgjB78UAa9Fea/wDCrNR/6Kr4/wD/AAPj/wDjddvYaVJa+G00dtW1C4kW3MP26WQG4JIxvLYxu75xQBp0V5qPhZqOP+Sq+P8A/wAD4/8A43XWeC/Ds/hywmtZ/EWs660km8TanMsjoMY2ghRxQBvUVwGsfDi/1DVbq+T4keNrJZ5TILe2vY1iiB/hUFDgCtDwb4Lu/DuqPez+NvFGtq0Rj+z6ldJJEpJB3ABRzx+tAHX0VyPjLwXd+ItTjvYPGvifQ1SIRmDTbpI42OSdxBU88/pWdpHw4v7DVLW+f4k+Nr1YJVkNvcXsbRSgH7rAIMg96AO/orC8aeHp/EenxWkHiLWdCaOXzDNpkyxyOMEbSSp45z+Fcl/wqzUf+iq+P/8AwPj/APjdAHpVFZl5pUlx4abRl1bUIJGthB9vjkAuQQMeYGxjf3zjrXEf8Ks1H/oqnj//AMD4/wD43QB6VRWP4Q0SbQNHGnza3qmtOJGf7TqMokmOf4cgAYHbiuSu/hjqE91NOvxP8dwiSRnEcd9GFTJztA8voOgoA9ForlvBPhG68N3NzNceL/EevCZAoTVLlZFjweq4UYJqp4s8C3mva1JqMPjzxZo6Oir9l0+7RIVwOoBQnJ780AdpRXC+Hfh9faRrVtqMvxC8Y6mkLEm1vLxHhk4xhgEBP51r+N/C9x4ljtUt/FGvaD5DMS2lzrGZc9mypzjtQB0dFebL8LdRDA/8LU8fHBzg38fP/kOuz8T6VLqnhy402HV9R0yRkGLyzkCTpjnIYgjnHPHegDWorhfgFqmpa18IdA1LV76a+vpYpBLcS43yFZXUE4xzgCigBfh3oeqaX428eahfWvlW2qapDPZvuB8xFt0QnA6fMCOa7muZ8JeKv7e8R+KNH+x+R/YV7Ha+Zv3eduiWTdjHH3sfhXTUAFUfEGp2+i6DqGsXZxb2NtJcyn/ZRSx/QVer4z/bF8B+ItA8TS+N5vFHiO78F6xOtvqFjBqTI1nI4wAqHKvEcfdxx09DQB7x+y/8ULr4sfDZvEGpW9tbajBfS2txFb5CDGGQgEk/ddfxBr1Svzu0TwLd6l8RtI8D/DvxDrWkTar/AKVdzQaiY7aKCMYdwqYLvweM9f0/QbRrL+zdHstO+03F19lt44fPuH3Sy7VC7nPdjjJPqaALdFFFABRRRQAUEgAkkADqTRXyf+2j4H8VWF+3xL0vxR4gPh9Vjh1fTbXUmgMC8IJIhnaQcjK4zk56E4APR/2ffjX/AMLQ8b+NdF8i2jtdIuQdMkizumttzJubk5OVByMcMK9pr84Z/Cqy694Z8O/Du+1Wy8QavEtrbyw3/wBnQRD94zTlRktg5xx06dK+9/hZ4VuPBfgTTfDt3rl/rlzaofOvbyQvJK7Es3JyQoJwBk4AFAHT0UUUAFFFFABRRXy/+2/4V8S29tZ/EbR/E+uW2lWCpbatp1pqDW+Ii+BLHg43ZbBBBzx70Ad98B/jG3xH8d+O/D8kFtFFoV9ssGiBDS2+5kLNk8ncmeMD5hXsVfm7/wAIeo8SeH/Dvw91TWLPxDrv7lLhdR8hdmfMZpioBLYOdo7AcE4z9+/DDwvP4N8C6Z4cutav9buLSMiW9vJC8krkljycnaCcAZOAAKAOloorz/4+eB9Y8ffD640fw/4ivtB1WKQXFrPbztEsjqDiOQrzsOfwODzjFAHO+N/jG3h/9o3wr8Mlgtns9VtS13MwPmRyvu8kKc4AynOR/EK9ir80bLR9Ln03WNU8TX3iEeI9EnMd3MdREk6ywZH7mTBO3n3xgc19ZfsYeD/E2keB5PFnijxJquozeIESa0srm9a4S2t+ShJY/fYHJxjjA60Ae+UUUUAFFFFABVTWdRtdI0e81W+kEVrZwPcTOTgKiKWY/kDVuvjz9tXwbrmm+LLXxhN4l16bwlrUken6hp9vfsn2eQrtXan3WRgCSMdc+tAHsn7Lfxcufi54V1fUr+1t7S7sNSeERwggeSwDRE5J5xkE9CRXr9fnjpXge/1/4p2fgv4da1qmi3t5Ck+oXFvqBit4beIBC21MF3Hpnqe2SR9+eFdJ/sHw3p2i/brzUPsVukH2q7k3zTbRjc7dyaANKqet6la6Po17q19IIrWyt3uJnJwFRFLMfyFXK+O/20/BuuaZ4vtfF0/iXXpvCOuSJp9/p8F+yfZpSuF2p91o2AyRjrn1FAHs37Lfxbufi54S1XVL+1t7S7sdSeDyoQQPJYBoick84JBPcivXq/PHSfA+oeIPipaeC/h1reqaLd3cKXGo3FvqBit4beIBC21MF3Hpnqe2SR9++F9K/sLw5p2jfbru/wDsVskH2m7k3zTbRjc7d2PU0AaNFFFABRRRQAUUUUAFFFFABRRRQAUUUUAFFFFABRRRQAUUUUAFI67kZfUEUtMnJELkcEKcflQBi+AfDVr4P8I2PhyzuJriCzVwkkuNzbnZuccdWorB+AGpahq/wi0LUdUvJry8mSUyTTNud8TOBk/QAfhRQBR+FCOvxF+JzMjKG1qAqSMAj7LH09a9JrK0XXtK1bVNX06wmL3WlXCwXq7CuyRkDgZ7/Kw6Vq0AFeQftP8Aww8QfFjRPD3hvS9TttP0yLVBdapLIT5gjVGVSigYY/M3BI5we1ev0UAfNOi/s1T+A/jR4U8YfD7V2Gi2UhW/sr+Ys8aNGUkaNgPm3A/dOMHvjgfS1FFABRRRQAUUUUAFeWftPeA/EvxJ+GyeE/Dd3ZWr3OoQPeS3TsAsCkkkYByQ20474r1OigD5ak/ZXl8LeLPBnijwFrzy6jpV9DLq39pSHFyA2XlTAO1tuV2dCMc9c/UtFFABRRRQAUUUUAFeVftQeAfEvxK+HUHhPw3eWVobjUoJL2W5ZgFgXJJAAOSG2nHGcda9VooA+VfEX7KEmgyeHPEXw08QSjxLpF1FPctqcreVeOrBjJlQSh7bRkFeOvJ+qhRRQAVS19dRfQtQXRzCupG2kFoZiQgm2nZuI5xuxmrtFAHyT4e/Y6t5vAN63iTxNcDxreFpUu7dyba3c5yhU4MgbPzNwfTpz71+z/4Z8QeDfhHoXhfxPNay6lp0bws1s5aPyxI3lgEgE/IV7V3lFABRRRQAUUUUAFeMftQ/CzxJ8WIvCui6TqlrpmlWl+9zqU7lvNTCgIY1H3jy/Ujkg17PRQB83+Ev2bpvh58bvDfjDwLqu7RIYnh1S2v5S03zRlSyEDDbjgkHGDnHGAPpCiigArxf9qD4V+JPiwPCmj6Vqlrpmk2d89zqU7lvNTCgIY1HDHl+pHJBr2iigD5w8H/s3zfDv44eHfGHgXVN2hxQyQ6pbX8paYboypZCBhtzYJBxg5xxgD6PoooAKKKKACiiigAooooAKKKKACiiigAooooAKKKKACiiigAooooAKbKpaJ1HUqRTqbKxWJmHUKTQByvwf8OX3hL4c6T4e1N4Hu7NZBI0LEod0jMMEgdmFFL8IvEl74u+Hek+ItRighurxZDIkIIQbZGUYySeiiigDn/hL/yUf4n/APYat/8A0kir0uszR9L0Wx1LVbvTYYI7y+nWW/ZHyzyBAoLDPB2geladABRRRQAUUUUAFFFFABRRRQAUUUUAFFFFABRRRQAUUUUAFFFFABRRRQAUUUUAFFFFABRRRQAUUUUAFFFFABRRRQAUUUUAFFFFABRRRQAUUUUAFFFFABWf4j1iz0DRrjVr/wA028G3cIoy7sWYKoCjqSWA/GtCuR+MH/IgXn/Xzaf+lUVAEX/CwrL/AKF3xP8A+C0/40f8LDsf+hd8T/8AgtP+NVW+8frSUAW/+Fh2P/Qu+J//AAWn/Gj/AIWHY/8AQu+J/wDwWn/GqlFAFv8A4WHY/wDQu+J//Baf8aP+Fh2P/Qu+J/8AwWn/ABqpRQBb/wCFh2P/AELvif8A8Fp/xo/4WHY/9C74n/8ABaf8aqUUAW/+Fh2P/Qu+J/8AwWn/ABo/4WHY/wDQu+J//Baf8aqUUAa2i+ONN1TWbfSf7O1iyuLlHaE3lmY1fYAWAPrg5rpZwTC4HJKn+VecW/8AyUTwv9L3/wBFLXpLttRmPQDNAHCfs+6ffaX8INBsNSs57O7iSUSQzIUdMzORkHkcEGiuh8CeJbPxf4UsfEenwzw214rFEmADja7Kc4JHVT3ooA4/4S/8lH+J/wD2Grf/ANJIq9LPSue8L+FoNB1/xHq8V3LM+u3iXUkbKAIisSx4HqMLnmr3i0keFdXIJBFjNgj/AHDQBXfxf4TRyreKNEVlOCDfxAg/99Un/CYeEf8AoadD/wDBhF/8VXzj+zR8Gvhh4n+B3hrXtf8AB9lf6ndxTNPcSSyhnIuJFGQrgdFA6dq9Bu/gL8D7O2kubvwPpFvBGNzyy3UyIo9STJgUAem/8Jh4R/6GnQ//AAYRf/FUf8Jh4R/6GnQ//BhF/wDFV5Xo3wQ+A+taXBqmk+DdHvrG4UtDcQXMzJIM4ypEnIyDV2P9nv4Ll1H/AAgGnckf8tp//i6APR/+Ew8I/wDQ06H/AODCL/4qj/hMPCP/AENOh/8Agwi/+Kr5i/Zb+EHw08VfDGfVPEPhGz1C8XWby3EsksoIjRgFX5WA4zXqjfs+/BdVLN4B00KBkkzzgAf9/KAPSf8AhMPCP/Q06H/4MIv/AIqj/hMPCP8A0NOh/wDgwi/+KryHQPhB+z1r5mGi+FtDvzCFaQQ3UxIVs7W+/wAqcHDDg4ODxWt/wz58GP8AoQNO/wC/0/8A8XQB6R/wmHhH/oadD/8ABhF/8VR/wmHhH/oadD/8GEX/AMVXzH+z98IPhp4h1D4jR614Rs71NL8X3djZB5ZR5MCY2xjDjIHvk16mf2ffguoJbwDpoA5JM8/H/kSgD0n/AITDwj/0NOh/+DCL/wCKo/4TDwj/ANDTof8A4MIv/iq8n0T4L/s/64ly+jeFNC1FLWY287215LIscgAJQkSYyARx71op+z38Fy4H/Cv9O5P/AD2n/wDi6APR/wDhMPCP/Q06H/4MIv8A4qj/AITDwj/0NOh/+DCL/wCKr5i/ZY+D/wANPFXwoGr+IvCNnqN9/al3D50ksoOxHwo+VgOBXpGs/BH4D6PZG91TwZpFpb71jDyXE43Oxwqgb8lieAByaAPVf+Ew8I/9DTof/gwi/wDiqP8AhMPCP/Q06H/4MIv/AIqvLdK+BnwK1XT4dQ03wXpF3aTDdHNDczMrDODg+Z2II9iKtD9nz4MZH/Fv9O/7/T//ABdAHpH/AAmHhH/oadD/APBhF/8AFUf8Jh4R/wChp0P/AMGEX/xVfMX7O/wg+GviOX4hDW/CNnejTPGN7YWW+WUeTbpt2RjDjgZPXJ969RufgH8Eba3e4ufA2kwQxrueSS5mVVHqSZMCgD0z/hMPCP8A0NOh/wDgwi/+Ko/4TDwj/wBDTof/AIMIv/iq8q0X4I/AXW9Mi1PR/B2jX9lMW8q4gupnjfaxU4IkweQR+FV/GPwF+D9n4P1u8tfAunxXFvptzNFIJpsq6xMVPL9iBQB67/wmHhH/AKGnQ/8AwYRf/FUf8Jh4R/6GnQ//AAYRf/FV88/s7/Bb4W+Ivgn4W1zW/BtlfajeWjPcTvLKGdhK4yQHA6Adq7q5+AfwRtbd7i68DaTBDGu55JLmZVUepJkwKAPTP+Ew8I/9DTof/gwi/wDiqP8AhMPCP/Q06H/4MIv/AIqvK9F+CPwG1rTItT0jwdo1/ZTbvKuILmZ43wxU4IkweQR+FXB+z58GMj/i3+nf9/p//i6APSP+Ew8I/wDQ06H/AODCL/4qj/hMPCP/AENOh/8Agwi/+Kr5j/ZV+D/w08V/Buy1rxF4Rs9R1CS9uo2nkllBKpKQo+VgOBXqT/s//BWNGkk8BaYiKCzM08wAA6knzKAPSv8AhMPCP/Q06H/4MIv/AIqj/hMPCP8A0NOh/wDgwi/+KryLw/8AB/8AZ78QLK2i+FdEvxDtMnk3M5KhhlWxv+6wBwehxwa1l/Z8+DBYD/hX+ndf+e0//wAXQB6P/wAJh4R/6GnQ/wDwYRf/ABVH/CYeEf8AoadD/wDBhF/8VXzD+zj8Ifhr4ktfHTa54Rs75tP8YX1jaF5ZR5VugTZGMOOBk9eeeterf8M+fBj/AKJ/p3/f6f8A+LoA9I/4TDwj/wBDTof/AIMIv/iqP+Ew8I/9DTof/gwi/wDiq8mi+DP7P02vyaBD4V0GTVo4DcSWaXkrTJGCF3MokyBlgOfWtA/s+fBjB/4t/p3T/ntP/wDHKAPSf+Ew8I/9DTof/gwi/wDiqP8AhMPCP/Q06H/4MIv/AIqvmT9lT4P/AA08WfBTTNc8ReEbPUdRmubpJJ5JZQzBZmVRhWA4AA6V6NrXwR+Ami6dLqWseEdD06yhG6Se5vJY0Ue5MmKAPVf+Ew8I/wDQ06H/AODCL/4qj/hMPCP/AENOh/8Agwi/+KrzO1+AfwSuraK5t/AmmSwzIJI3WefDKRkEfP3FSp+z38Fy4H/CAad1/wCe0/8A8XQB6P8A8Jh4R/6GnQ//AAYRf/FUf8Jh4R/6GnQ//BhF/wDFV8xfs2/CH4aeJdJ8ZTa74Rs76Sx8XX1jal5ZR5UCCPZGNrjgZPXnmvVf+GfPgx/0T/Tv+/0//wAXQB6R/wAJh4R/6GnQ/wDwYRf/ABVH/CY+Ef8AoadD/wDBhF/8VXmcPwD+CM2/yfA2ky7GKPsuZm2sOqnEnB9qxfiL8CfhFp3w98SahY+BrCC7tdIu54JVmmJSRIXZWGXxwQDQB7/BLFPCk0MiSxOoZHRgVYHoQR1FPrzb9l4k/s+eCc8/8SqP+tek0AFcj8YP+RAvP+vm0/8ASqKuurkfjB/yIF5/182n/pVFQBQb7x+tc/4i1+ew13S9B06wW91LUkmljWSbyo0jiC72ZsE9XUAAd/augb7x+tZWuaDpusy2s97HKLi0LG3ngmeKSPcMMAykHBHUfT0oA5jQvil4b1KHThMl7aXN55KtG0DOkMksrwojSKNvMkbKD34PSm+FfibpGo6Tps2qb7W6ujGk3lQu0EDyu6xKz4wC2w4/DOMitlPAvhWMw+VpKRCD7L5So7AL9mcyQ8Z7MzH3zzmo7PwB4TtJraSDSyotzGUjMzmNmjLNGzLnDFS7YJHGfYUAc/4i+L3h3Tbawu4ZittLdW32iS6heICzmEm24TI+YExED19ORWxefEjwraX81hc3F1HcwW7TzIbV/wB0BD5xRuOH8vnH4deKcfht4La2W2k0VZoUMexJZXcKsYcJGMnhF8x8L05qzH4H8ORx3UaW1wsd5bC2uk+1SFZ0EflAuCeW2ADd14FAGf4w8fR6Joeiapa6XcXS6vM0cEcqvG6gQvKCVCluQmAMdxmo7P4p+EZI7L7VePbS3FjHeSLsMiW6tCZcO6ggHarH049xXQ6v4a0nVLXT7e6imC6a4e0aGdo3iPlmPIZTn7rEfjVK28C+FrUOltpnkwS2i2c0CSv5U0KoUCuucN8rEZPJ7mgCppnxI8K6k1hHaXFy0l/cG3gR7dkLMEV+rYGNrqeuTzxkEDsK51/Bfh+SysrKe3ubi2sZVlt45rqRghUqVHJ5AKKRnOMe5roj1oAp2/8AyUTwv9L3/wBFLXo9x/qJP90/yrzi3/5KJ4X+l7/6KWvSWxtO7GMc5oA86/Zp/wCSI+HP+uc3/o+Siu08M3Gi3Wh21x4deyfS3DfZzZhRERuOdu3j72fxzRQBynw21fUtQ8dfEGyvbyWe30/VoYbSNzxChto2Kr7biT+NdT4u/wCRU1f/AK8Z/wD0WawfAfhvUtF8YeNtUvRD9n1nUorm02Pk7FgRDuHY5U10fiK3lu/D+o2sC75ZrSWNFzjLFCAPzoA8h/ZB/wCTcPCH/XG4/wDSqau98ffYP+EK1j+0oUmtTZyhkeEyhjtO0bQCSc4xx1rwX4NeJvir8Pvhpo3g6f4E+ItQk01JEa5S/jjWTdK78LtOPv46npXX/wDC2fih/wBG9eJv/BnF/wDEUAbf7Lu6P4EeF7OaKaG5tLUw3EM0TRvG4YkqQwB6EfnXp0X+tT/eFeLH4s/FD/o3rxN/4M4v/iKVfi18T1YN/wAM8+JuDn/kJxf/ABFAEX7GP/JHLj/sP3//AKGtel/EjT7/AFf4eeI9K0rP2+80q5gtsNtzI8TKoz2yTjNfP/wQ134rfDrwXL4en+BviLUWfULi885L2OMASsDtwVPTHWu5/wCFsfE//o3nxN/4M4v/AIigCj8EtL1WT4lWGsLaXltptj4D0/SboTwPEBeJK5aLDAZZBnOOm4ete614x/wtn4of9G9eJv8AwZxf/EUf8LY+J/8A0bz4m/8ABnF/8RQAz9lz/kKfFj/sfL7+Yr2ebyhE5nCmLad4YZG3HOR9K+YvhRr3xV8E3fi+eb4GeIr4eIfEFxq6Bb2NPIWXpGflO4j14+ldz/wtj4n/APRvXib/AMGcX/xFACfstC3gi8eWsFrJaRyeKbq6to2tXhVrd1QI6BlA2nacY9K9pj/1i/UV4ufiz8UD1/Z68T/+DOL/AOIpV+LPxPDA/wDDPPibg/8AQTi/+IoAj/Yt/wCSIL/2Gr7/ANGCuj+NVleyan4D1iKGaXT9H8Sw3Wo+WhcxxGORBIVGSQrMMntnPavJvgfrvxW+HPgQeGrj4GeItScXtxdecl7HGMStnbgqen1ruf8AhbPxP/6N68Tf+DOL/wCIoA2/2bdJ1bSfh3cLq0M0DXmtX95bRTKVZYJJ2KEqeRu5bB/vV6YOorxj/hbHxP8A+jevE3/gzi/+IoHxZ+J+f+TefE3/AIM4v/iKAIv2VP8AXfFP/sftR/8AZa9Y8VtYL4a1JtUjjks/sz+akkXmKRjgFcHPOOMV85/CTXfir4Gk8WNN8DPEV9/b/iG51hNl7HH5Ky4xGcqdxGOvGfSu5/4Wz8T/APo3rxN/4M4v/iKANH9kxZIPgH4csbiGe3u7SOWO4hmiaN4281zghgD0IP413fj3/kQ/Ef8A2Cbv/wBEvXmZ+LPxQP8Azb14m/8ABnF/8RVHxD8Svijqvh7UtLX9n/xLE17ZzWwkOoxEJvQrnGznGaAOn/ZV/wCTd/Bf/Xi//o6Su58XNYL4W1M6pHHJZ/Zn8xJIvMVuOBtwc847V4H8JPFvxU8DfDbRPCM3wH8R30mmQGI3CX8cYky7NnaVOPvetdV/wtn4n/8ARvXib/wZxf8AxFAGn+yeskPwE8NWNxDPb3VpFJFcQzRNG8bea5wQwB6EH8a9UHUV4wfiz8UD1/Z68Tf+DOL/AOIoHxZ+J+f+TefE3/gzi/8AiKAGfsU/8kA0/wD7CN7/AOjjXoXxZ0vUta+F3inR9HBbUL3SbmC2UNtLSNGwC57ZPH414R8DNe+K3w3+Hdv4VuPgZ4i1J4bmefz0vY4gfMctjaVPTOOtdx/wtj4n/wDRvXib/wAGcX/xFAEfwY0/Up/ifPr0drd2+kxeDtL0yTzoHizdx5LR4YDJQZB9N2K9sT74+teL/wDC2fih/wBG9eJv/BnF/wDEUo+LPxPBB/4Z58Tf+DOL/wCIoAh/ZM/48viT/wBj7qX8o69rr5g+D+ufFXwHB4njm+BviK//ALb8QXWsKUvY4/JWbbiM5U5I29eM56V3P/C2Pif/ANG9eJv/AAZxf/EUAR6ULSH9sTU7u3tHign8Ki1e4S1dY5LoXCOUL7dpfapPXoK9qP3T9K8a/wCFtfFDGP8AhnvxPj/sJxf/ABFIfix8T8H/AIx68Tf+DOL/AOIoAb+xR/ybxo3/AF+Xn/o9q3f2noba5+B3ia1ltPtdzNaMlnEtuZnMxI27AASG689q8s+BmvfFX4b/AA3svCVx8DPEWpPbTTym4S9jiDeZIXxtKnpnHWu4HxZ+KA6fs9eJv/BnF/8AEUAelfD+eO48C6FJEWK/2fAp3IVIZUCkEEAgggj8K3o/vr9RXi//AAtn4n/9G9eJv/BnF/8AEUq/Fn4nhgf+GefE3B/6CcX/AMRQBD+yP/yBPH//AGPWpfyir2qQM0bKj7GKkK39044NfMPwd134q+AbHxFbTfAzxFfnWNfutXVkvY4/KWbZiM5U5I29eM56V3P/AAtj4n/9G9eJv/BnF/8AEUAavwJ8Ma94fl1BtXs5LJDYWVoyPt/0i5i83zrgbSdwfenzHk7a634rf8kt8Xf9gK+/9J3rz3/hbHxP/wCjevE3/gzi/wDiKy/F3xE+KWu+E9Z0NPgB4lgbUbCe0Ep1GJhGZI2TdjYM43ZxQBb/AGfPC/xBvPgn4SutL+JzabZyachhtBokEvlLk/LvJy31Nd2PBvxP/wCivv8A+E/b/wCNX/2ftH1Pw/8ABbwpous2j2eoWmnJHcQORujbng4713VAHCfArXda8Q+AVvPEF5He38N/d2j3CQiISCKd0Vto4Bwo6Vd+MH/IgXn/AF82n/pVFWF+zd/yTu5/7Dmpf+lclegavpthq+mzabqdpFd2c4AlhlXKsAcjI+oBoA49o5Nx+RuvpSeXJ/cb8q0P+Fb+Bv8AoWrL8m/xo/4Vv4F/6Fqy/Jv8aAM/y5P7jflR5cn9xvyrQ/4Vv4F/6Fqy/Jv8aP8AhW/gX/oWrL8m/wAaAM/y5P7jflR5cn9xvyrQ/wCFb+Bf+hasvyb/ABo/4Vv4F/6Fqy/Jv8aAM/y5P7jflR5cn9xvyrQ/4Vv4F/6Fqy/Jv8aP+Fb+Bf8AoWrL8m/xoAz/AC5P7jflR5cn9xvyrQ/4Vv4F/wChasvyb/Gj/hW/gX/oWrL8m/xoAwoVZfiJ4X3KRxe9R/0yWvRrj/USf7p/lWFovgvwrouopqOl6HaWt2isiTIp3KrdQCemcCt91DKVPQjBoA87/Zq/5Ij4c/65zf8Ao+Siuu8H+HtP8KeG7TQNJEosrQMIvNfc3zMWOT35Y0UAZXgrxRda74p8X6RcW0MUWh6hHawuhO6RWhSQls98sRxXWV538LrO8tviB8SJ7i1mhiudYgeB3QhZVFrGCVJ6jII4r0SgAooooAKKKKACiiigAooooAKKKKACvnD+3PjR43+LHj3RfCXjzSfDumeG76G1ihn0mOcuHQnO4gnPynP1r6PrwT4F/wDJbvjX/wBhmz/9FSUAP/4RX9o//os3h/8A8J6P/wCJrm/icf2ifA3gLV/Ftx8WtEvYtMhErwR6DErOC6rgEpgferpvBIng/ap8c2TX99cwLoVnPHHcXDSLEZH3MEBOFXOOBWp+1X/ybv40/wCvFP8A0dHQBzmh6J+0bqmiWGqJ8YtBiW8tYrhUbw/ESodAwBO3tmrv/CK/tH/9Fm8P/wDhPR//ABNei+DP+SdaFif7Of7Gtv3vH7v9wvzc8cdeeK85+EFzr+mfGbxl4X1y+8RtbNawXul2+q3C3SyR5KSTpMvQM3Hl44oA4/xXqP7Q3h/4jeD/AAXL8VdFnm8Tm6EVwuhQhYPIjDncCmTnOBiuw/4RX9o//os3h/8A8J6P/wCJqH4v/wDJzfwW/wB7V/8A0nWvax156UAeN/8ACK/tH/8ARZvD/wD4T0f/AMTXHfFfUf2hvh/o+l6lc/FXRb9dR1e30xUi0KFSjS7sOcpyBt6Vs+Drzxtp/wAcoP8AhOtL1eO11u4uv7IurLXXn04EKzLFJAPlUiNTg8cjPPJrR/bA/wCRK8Jf9jlpv/tWgCdvCn7R6sV/4XN4f4P/AEL0f/xNH/CK/tH/APRZvD//AIT0f/xNezTf61/9414HP8SL2++Ikl1qUd+PDVt4tXwrawWV55JS6GB586AZkVpPlA3ABcHByaAMX4xah+0N8N/Ad14suvirouoRW80MRgi0KFGJkcKDkpjjOa6//hFf2j/+izeH/wDwno//AImo/wBtj/k3vVv+v6y/9HrXtFAHjn/CK/tH/wDRZvD/AP4T0f8A8TWR4zsP2i/DPg/WfEc3xe0K5j0uwmvHhTQIg0gjQuVBKcE4xVH9pXxR4o0PxhcvpWoX0+lWvh4yXMenXDxy6NM8pWO+kVeJU6DYc8K3AHNemfFidbr9n3xVcpdC7WXwtdOJwu0Sg2rHfjtnrj3oA8+8CWv7RXivwXo3iaH4u6FaxarZRXaQvoETNGHUHaSEwSM1tf8ACK/tH/8ARZvD/wD4T0f/AMTXV/s/f8kM8D/9gK1/9Fiua+Puo+JNP1rR5YptXtPCa6bqEmoXemq+6C6WEm3aQpllQEZ5G3PXigDj/izeftDfDnwBqPjO8+Kmh6nBpxiL2qaFEhl3ypHjO3j7+fwr6a02Z7jTra4kxvlhR2x0yQCa+ZvjPqeua1+wvJq3iRWGr3em2Et1uTaWY3UOGI7Ergn619K6H/yBLH/r2j/9BFAFyiuJ+Mnj2b4d+E312LwtrHiDbkGOwQERcfekPVV9wDXlXwR+Pfi3xppGqa3e/D/WNSg+2+TbJosKPFAqqCVZ3cMzndknAHTAFAH0XRXmv/Cz9c/6JL45/wC/EH/xyj/hZ+uf9El8c/8AfiD/AOOUAelUV5r/AMLP1z/okvjn/vxB/wDHKP8AhZ+uf9El8c/9+IP/AI5QB6VRXmv/AAs/XP8Aokvjn/vxB/8AHKP+Fn65/wBEl8c/9+IP/jlAHpVFea/8LP1z/okvjn/vxB/8co/4Wfrn/RJfHP8A34g/+OUAelUV5r/ws/XP+iS+Of8AvxB/8co/4Wfrf/RJfHP/AH4g/wDjlACfs3f8k7uf+w5qX/pXJXpdee/s+abqumfDsR6zpdzpd1PqV7dfZrjHmIklw7ruwSM4Ir0KgAooooAKKKKACiiigAooooAKKKKACmT/AOok/wB0/wAqfTZF3RsvTIIoA4D9nO4uLr4MeH57qeWeZkm3SSuWZv30nUnk0VtfCzwzN4O8BaZ4buLqO6lslcNNGpVW3SM/AP8AvUUAXPD/AIm0/W9Z13SrRJ1n0S6S2uS6gKXaNZBt55GGFbdeafCX/ko/xQ/7Ddv/AOkkVel0AFFFFABRRRQAUUUUAFFFFABRRRQAV8seCviR4I8A/HT4vw+MPEEGkSXur2r2wlikfzAsT7iNinGNy9fWvqes288P6De3LXN5omm3M7/ekltUdm+pIzQB4fZfFv8AZssdel1+z1vw5b6vMWMt9FpUqzuW+9lxFuOfrXOftDfG34V+JPgp4o0LQ/GNre6leWix28CW86l2EqHGWQDoD1NfRv8Awivhf/oW9H/8AY/8KP8AhFfC/wD0Lej/APgDH/hQB4fpHxt+B958OdP8O694wsJIZNIhs722e3uMH9yquhKp7EZBqbwx8YP2evDcKx6V40tkKwJbrLOt5PKIkztjDyIWCDJwucV7V/wivhf/AKFvR/8AwBj/AMKP+EV8L/8AQt6P/wCAMf8AhQB8t/Ev4x/DPVPjz8LPEOn+LbWfS9GOpf2hcLBMBB5sKrHkFMnJBHANeqf8NEfBX/ofrH/wFuP/AI3XqH/CK+F/+hb0f/wBj/wo/wCEV8L/APQt6P8A+AMf+FAHh3hX4qfs4+F940TxdaWyNLJMsbC9lSJ3OXMaupEecnO0DrXGftL/ABj+Gfijwr4cs/D/AIttb+e18T2N5OiQTLshj373+ZBwMjpzzX1J/wAIr4X/AOhb0f8A8AY/8KP+EV8L/wDQt6P/AOAMf+FAHmMn7RXwVaRmHj6ywSf+XW4/+N1y5+Jf7NB8TN4k/wCEl07+0WuVu2byrvymuFUoJzFs2GQKSN+3PvXu3/CK+F/+hb0f/wAAY/8ACj/hFfC//Qt6P/4Ax/4UAfLv7VPxk+GXi74L6jofhzxba6jqMt3ayJAkEykqkqsxyyAcAZ616l/w0R8Ff+h+sv8AwFuP/jdeof8ACK+F/wDoW9H/APAGP/Cj/hFfC/8A0Lej/wDgDH/hQB4T4m+Jn7NXiTUZNQ1jxVZT3E1sLO4ZFvYhcwBtwilCKBIm7nDA9T2JpnxT+Ofwf1L4T+KND0fxlYy3Nzol1a2lvHazrudoWVEGYwByQOwr3n/hFfC//Qt6P/4Ax/4Uf8Ir4X/6FvR//AGP/CgDwP4NfHT4S6J8JfCej6r41tLW/stJt4LmFrecmORUAZSQhBwfQ1qeIPjD+z14gnt5Na8Y2d8luQUt5Y7s25IOQWi2bHIPQsDjtXtH/CK+F/8AoW9H/wDAGP8Awo/4RXwv/wBC3o//AIAx/wCFAHzJ+0/8Zvhf4q+BniHw/wCHfF1pf6ndC28i3S3mUvtuImbBZABhVJ69q+p9D/5Atj/17R/+giqg8LeGQQR4c0cEcgiyj/wrXHAwOBQAEZGDyKydB8N6FoNzf3Gi6Xbae+oSia6W3XYkkgGN5UcBiOpA571rUUAFFFFABRRRQAUUUUAFFFFABRRRQAUUUUAFFFFABRRRQAUUUUAFFFFABRRRQAU2ZisTsOoUkU6mzAtC6jklSBQByHwW1/UvFHwx0bXdYkjkvrpJDKyIEUlZXUYA6cAUVF8CtH1Lw/8ACnRNI1i1a1vrdJRLCxBK5ldh046EUUAbur6PMunam3hqW00jV74h2vTaiUGQAAM65G87Rjk1x3/CNfGH/op2j/8AhOr/APHK9KooAyvC1prlnocdv4g1aDVNRBbfdQ2ogVgTx8gJxge9cZL4b+LzSu0fxM0hULEqp8PKcDPAz5lekUUAcz4I0zxlp5uv+Er8UWeuB9vkeRpwtfKxnOcMd2ePyrN8T6H8SbzWp7jQfHem6ZpzY8q2l0ZZ2TjnLlxnJ56V3FFAHEeFtE+JFnrcNx4g8c6dqmnKG8y2h0ZYGc44w4c4weelaHjfTPGeoSWp8KeKbPQ1QN54n00XXmnjGMsNuOfzrp6KAPOIfDfxeWaNpfiXpDxhgXUeH1BYZ5GfM4rsfFlprt7or2/h3V4NJ1AspS5mtROqgHkbCRnI961qKAPNf+Ea+MP/AEU7R/8AwnV/+OV2+lWusw+HI7XUdUhu9WEJV71LYRo0nOH8vJwOnGe1adFAHmv/AAjXxi/6Kdo//hOr/wDHK6rwTp/irT7O4TxV4htdbnaQGGSCxFsI1x90gMc885roKKAOB1zQfijcavdT6T8QdLsbB5C1vbyaGsrRJ2UvvG764q74P0f4gWOrGbxN4zsNYsfLKi3g0kW7B+MNuDnpzxjvXY0UAcl400nx1qGoQy+FvF9jotqsW2SGfSxcl3z94MWGBjAxWVpnh74rQ6jbS3/xF0q6tElVp4U0FUaRAeVDeZwSO9ehUUAYfjOx8SX+mJD4X1220a8EoZ557IXKsmDldpIwenNcj/wjXxi/6Kdo/wD4Tq//AByvSqKAMyW11lvDRtI9UhXWPs2wXptgU87H+s8vPTPO3NcR/wAI18Yf+inaP/4Tq/8AxyvSqKAMbwdZeIrHSTD4m1u31i+81mFxBZi3XZxhdoJ5HPOa5S+8O/FmS+nks/iPpMFs0jNFE2gKxRCeFLeZzgd69EooA5TwTpXjjT7y4k8VeLLHW7dowIY4NMFsY2zyxIY544xVfxdo3xCvtYafw3410/SLDy1AtptIW4YN3O8uOvpiuzqvqN9Z6bYT3+oXUNpaW6GSaaZwqRqOpYngCgDhdO0v4kaRdrqniH4gabfaTaK013bxaGInkjVSSAwckH8K8l8VftKw69p9pP4F03xzp8W9y91/wiqXsdwnQbf3wxgg8/hXvniLULHVPh9q1/pt5b3lpNps7RTQSB0ceW3II4NePfsqsw/Z98JAMQPs83f/AKeJaic+VXA4L/he3jr/AJ/vGn/hv0/+SK9w+H3xIg+K3hTWY/Bs+o6FrOmyJbTvq+mqGhlIzkxByCCA3GQRW3vf++35151+zEc/Ev4yE/8AQxp/6C9TTqczA67/AIRr4w/9FO0f/wAJ1f8A45Xa+GbXXLTQorfXtWg1PUhu33UVqIFbJ4+QE4wMd6lstc0a+1a70mz1WyudQswGubaKdWkhB6blByvQ9a0K1A82k8N/F8yMU+JmkKpJ2j/hHlOB2H+srpPBGm+MNPF1/wAJX4ms9cLlfI8jTha+VjOc4Y7s8flXS0UAcN4l0P4lXetXFxoXjzTdM09iPJtpdFWZo+OcuXGecnpT/CuifEaz1qK48Q+ONO1XTlVhJbQ6OsDMSODvDnGD7V21FAHL+N9L8aahNbN4U8VWWiRorCdZ9NFz5h4wQSw245rAt/DnxcW4jab4laRJEHBdB4fUFlzyM+ZxkV6PRQBkeLbTXr7Rnt/DesQaRqBdStzNai4UKDyNhI6+ua4z/hGvjD/0U7R//CdX/wCOV6VRQBmaba6zF4bjtL7VIbnVxAUe9W2CI0uDh/LzwM44z2riB4a+MX/RTtH/APCdX/45XpVFAGB4KsPFGn2M8firxBa63ctJuilgsRbBEx90qGOeec1z+taB8UrjVrqbS/iFpdlYvKWgt5NDWRok7KW3jd9cV39FAHH+DtH8f2OqtN4n8ZWGs2RiKrBBpItmD5GG3Bz78Y707xnpPjy/1KKXwv4wsdFtBFteGfShclnyfm3FhgYxxXXUUAefaV4f+KsOp202o/ETSruzSVWngTQVjaRM8qG3/KT610njSx8TX+nRReF9ettFuxKGeaeyFyGTB+XaWGDnHNbtFAHmp8NfGLH/ACU7R/8AwnV/+OV29za6y/hprSDVIYtXNsEF6bYMglx9/wAvPTPO3NadFAHmv/CNfGH/AKKdo/8A4Tq//HK7HwfZ+ILHSPI8Ta1b6xf+YzfaIbQW67Oy7AT055zWzRQB51eeHfi1JeTSWvxI0mGBpGMUbaArFFzwpPmc4HetvwTpXjfT7q4fxV4sstbhdAIY4NMFsY2zySQxzx2rqqKAOL8W6L8RL7WXuPDfjbT9I08ooW2m0hbhgwHJ3lx19MVB4e0L4m2utW1xrXj7TNR09GzPbR6IsLSDB4D7zt5x2ru6KAOc8b6d4t1CG1Xwp4ktNDkRmM7T6eLnzBjgAFhtxzXMDw38YMjPxN0gjPP/ABTy/wDxyvSqKAGxB1iRZGDuFAZgMZPc4op1FABRRRQAUUUUAFFFFABRRRQAUUUUAFFFFABRRRQAUUUUAFFFFABRRRQAUUUUAFFFFABXnP7Tf/Jv/jf/ALBE38q9GrP8SaNpviLQb7QtYtlutPvoWguISSN6MMEZHI/CgD5W8JfCXX9N+HWk618LvGN5oN3quiQSX+l3jmawu2lt13nac7GO48gHHbFeo/A/wzqXg74UaB4a1jyft9jC6zCJ9yAtK74B78MK5y8+E3xK+Gubj4T+JP7f0SPk+G9cfJRf7sE3b2B2/jU/hL40eH77Vh4d8XWN54K8SKQrWGrr5au3/TOU4Vge2cZ7ZrmqKdvIR6fXhMfwt+JU/jvxobbxoPDPhbxDqf2yZtOOb24XBAQPx5QwTnn8CK9Q8d+PfCPgjTxeeJdbtrMOMxQht803+4g+Zvr0964Wz1f4xfFTC+CtFPgTw3L/AMxvWIt13Mn96GDtnsTx/tCppqX2QIP2cPCmkeCv2lfHPh/REnW0h0KyfM8pkkd32szMx6kkk19OV518H/hHoXw5lvtSh1DU9a1/UlVdQ1XUJy8s4ByAB0UZ+p969FrqWwwooopgFFFFABRRRQAUUUUAFFFFABRRRQAUUUUAFFFFABRRRQAUUUUAFFFFABRRRQAUUUUAFFFFAGP4g8Saboeo6NYXxmE2sXn2O02JuBk2M/zHsMKea5K+8feMIL2eCH4R+I7mOORkSZLu1CyAHAYAvnB681D8Y/8Akc/hl/2Mh/8ASaavS6AOU8EeJ9e167uIdX8D6t4cjijDJLeTwuspzjaPLYnPfmq3i7xf4k0bWWsdM+HWta7biNWF3a3ECISeq4dwcj6V2lFAHB+HvG3irUtZtrG++F+vaVbzPtkvJ7q2aOEY6kK5J/AVteN9f1jQYLWTSPCOo+I2mdlkSzmiQwgDgnzGGc+1dFRQB5oPiJ40yP8AizniYf8Ab5af/HK7fX9SvtO8PS6lZaJdapdoisthA6LI5JGVBYhcjPr2rUooA80/4WJ40/6I34m/8DLT/wCOV23hrU77VNBi1DUNDu9HunDbrG4dGkTBIGSpK89evetWigDzV/iH4zV2UfB3xKwBIBF5a8+/+srpvA/iHWteW6Or+D9T8OGEqIxeTRP52c52+WxxjHf1rpKKAOF8SeNPFGl63cWNh8Mtd1e2iICXlvc26xy5AOQGcEYzjkdqk8J+MPEusa3FY6l8ONb0O2dWLXlzc27xoQMgEI5PPTpXbUUAct438S65oM9tHpHgnVfEazKzSPZzwoISCMA+YwznPb0rBtviB4yluYopPhD4khR3CtI15akICeScSdB1r0eigDI8XarqGjaM19pmgXmu3AdVFpayIjkE8tlyBgfWuL/4WJ40/wCiN+Jv/Ay0/wDjlel0UAZmn6lfXPhpNUn0W6tbxrcynTndDKrgE+XkHbk9M5xzXDj4ieNMf8kb8Tf+Blp/8cr0uigDA8Fa5q2u2E1xq3hbUPDsscmxYLyWN2kGM7gY2Ix2rntZ8deLLHVrqztfhV4g1CCGUpHdRXVsqTKOjAM4IB969AooA4/wZ4r8Q65qj2mq/D/WPD8CxFxc3dxA6M2R8uEYnPP6UvjPxV4g0PU47XSfAOseIYWiDtc2lxAiK2SNpDsDnjP4119FAHn2keO/Ft5qlraXXwp8Q2ME0qpJcy3dsUhUnliFckge1dJ411vVND06K50nwxf+IZnl2Nb2ksaMi4J3EyEDHGPxrdooA80/4WJ40/6I34m/8DLT/wCOVr/EXw3oXjLwHIfE3gldckFr5qaa+wXCyFcmNJMjY+eMhgOOtdpRQB8w/DzwLpPgnUzqll8BfFmp6iCPJutV1K1uXt1H3Vjy+FA7HGfevobwfq2o61o4vdU8P3mg3HmMn2S6kR3wOjZQkYP1rYooA85vPiB4xhu5oYvhF4jnjjkZVlS7tQsgBwGGZM4PWtzwR4m13Xrm5i1fwPqvhxIkDJJeTwuJST0HlsSCPeuqooA4rxb4w8S6PrT2OmfDnW9ctlRWF5a3MCRsSORh3B4+lQ+HfG3inU9atrG++GOvaTbSsRJeT3Vu0cQxnJCuSfTgd67uigDnPHHiDWdBitW0jwhqXiNpmYSLZzRIYQBwT5jDOfb0rmF+IfjQsAfg74mAJ6/bLTj/AMiV6VRQBl+ItSvtN0CXUbHRLrVrpFUrYwOiyOSRkAsQvGfXtXEf8LE8af8ARG/E3/gZaf8AxyvS6KAMvw7qV9qegRajfaJdaTdOrFrGd0aRCCcAlSV5xnr3riW+IfjQMQPg74mIz1+2WnP/AJEr0qigDnPA/iDWdeium1fwhqXhxoWURreTROZgc5I8tjjGO/rWP4j8a+KdM1q5sbH4Y69q1tEwEd5b3VuscowDkBnBHXHI7V3dFAHFeEvGHiXWNajsdT+HOt6HbMjMby6ubd41IHAIRyeenSrfjfxNrug3NtFpHgjVfEaSozSSWc8KCIg8KfMYEk+1dVRQB5zafEDxjNdwwyfCLxJAjyKrSteWpCAnBY4kzgda67xhq2o6Lo5vdL8P3mvXAkVfslrIiOQerZcgYH1rYqpqmp6bpdutxqmoWljCzbBJcTLGpbrjLEDPB/KgDz//AIWJ40/6I34m/wDAy0/+OV3FnqV9N4aXVJdFure8NuZTpzuhlD4z5e4HbntnOKq/8Jl4Q/6GrQv/AAYRf/FUf8Jl4Q/6GrQv/BhF/wDFUAciPiJ40x/yRvxN/wCBlp/8crrfBWt6rrmny3OreGL/AMOypLsWC7ljdnXAO4GMkY7fhS/8Jl4Q/wChq0L/AMGEX/xVH/CZeEP+hq0L/wAGEX/xVAHN6v478W2eqXVpa/CnxDfQQyskdzFd2wSZQeGAZwQD71peC/FXiDXNTktdW8A6x4ehWIutzd3EDozZA2gIxOec/hWl/wAJl4Q/6GrQv/BhF/8AFUf8Jl4Q/wChq0L/AMGEX/xVAGZ4z8V+IdD1RLTSvAGseIIGiDm5tLiBEVsn5cOwOeM/jWfo3jrxZfata2d18KvEGnwTSqkl1LdWzJCpPLMFckgewro/+Ey8If8AQ1aF/wCDCL/4qj/hMvCH/Q1aF/4MIv8A4qgBPGuuaroVhDcaT4Xv/EUskux4LOWNGjXBO4mRgMcY/GuS/wCFieNP+iN+Jv8AwMtP/jldd/wmXhD/AKGrQv8AwYRf/FUf8Jl4Q/6GrQv/AAYRf/FUAWtQ1K+t/DT6pDot1dXi24lGnI6CVnIB8vcTtz2znHFcP/wsTxp/0RvxN/4GWn/xyuwj8X+E5JFjj8UaI7sQqqt/EST6Abq26AMjwhq2oazoy32p6BeaDcF2U2l1IjuAOjZQkYP1orxj4/fEPxd4X+IEelaHqi21odNhnKGBH+dpJQTkjPRV/KigD2vWrfQ573S5NWSza5hud+nmcgMJtpGY89W2lunbNUfiR4oi8F+BtX8Uz2cl4mnW5mMEbBWkOQAoJ4HJHNcr8ZP+Rz+GX/YyH/0mmqT9pz/kg3i3/ryH/oxaAMeP4ofER41dfhDJtYBh/wAT+Dof+A0v/CzfiN/0SF//AAoLf/4mvLvixeavZ/FnwVZ6W2uXkN/pV1JcaZZ6vLapcvFGCnSRQpBPbBPvWjf6pq/h7xr4F0aG4vWXUtOv7to729nlaKbyfM8uTL/vUVjtUN8ygHmgD0D/AIWb8Rv+iQv/AOFBb/8AxNH/AAs34jf9Ehf/AMKC3/8Aia8t8J/G7Vruws9Q1zRtPW3uvDN1rYWzZwyNBIU2fMTkMPy96zbHxb4suvGmo6nPfCKO9+H661FYw3E/2aF3JIIUv8rhcLuXbzzgUAeyf8LN+I3/AESF/wDwoLf/AOJo/wCFm/Eb/okL/wDhQW//AMTXjcXxh8S6T4btjBp+nXUVt4MtteL3cs0kzkukbIz7vmJzncefXNdF4x+Kfiiz1n+z9D8O2zO1vp01rFcxSSy332o/OYQjKMRD73X32jmgD0L/AIWb8Rv+iQv/AOFBb/8AxNH/AAs34jf9Ehf/AMKC3/8Aiar/ABD8Q3/hrRLO6tre1mmnu4rWSWZsRw7gf3mzcGfkABFO47u+KoeA/Gt14q+EEXjRLKC0vJLGefyCWeMSR7vodpK+ueaANf8A4Wb8Rv8AokL/APhQW/8A8TR/ws34jf8ARIX/APCgt/8A4mvMfC3xs1K4shfa9o1kIG8JSeIgtkzhh5cjoYjvJznaCDxjPfrU9/8AFDxzaeAz4wm8LWdtpsTWc8s80blXtZ8B2jAkyWiJGScBgQQF6UAej/8ACzfiN/0SF/8AwoLf/wCJo/4Wb8Rv+iQv/wCFBb//ABNcj8O/H2v+JvF+q6BcxaRA+mXmZBHDJumsXjDQzITIQC5ZeoIxmtDXPH1xo3xJTw3qVlFZ6fNEr2d1Mr/6Y2xmkWNx8odcKBG2C2cg9AQDe/4Wb8Rv+iQv/wCFBb//ABNH/CzfiN/0SF//AAoLf/4mvMbX4qah4k0GOK4sUsYvEPh/UdR0yWzmkSe1+zsyhXcHljtDBl24PGD1rD0X4teKtE8E2ULxWOpy2/giPXftN4ZXmmkEiIyyNv8AmzuJzwelAHtX/CzfiN/0SF//AAoLf/4mj/hZvxG/6JC//hQW/wD8TXnVx408XXvxCmsrW60+Cxi8ELrX2doJDmSQAkbg4OQVwD2BPGeaydB+L2q2/gbTmtdPiuZ7Dwp/b+oPfTyyvMglaMRI+d287SS7bu3B7AHrf/CzfiN/0SF//Cgt/wD4mj/hZvxG/wCiQv8A+FBb/wDxNeXeI/jTrenX+ty2mkaZNpunRaVcxiXzFmkivSvykhtoZc9cY46V13x88Qa74d8HWNz4fuoLW4vNWtLN5JIi5VJXAO3BGD2PsTjB5oA6P/hZvxG/6JC//hQW/wD8TR/ws34jf9Ehf/woLf8A+JrhdV+K+oafr+pQyabZzadpGt2eh3jKHWaWadeZY+SFRTxtOSRzuFdL8W/GGo+D9MtrjT7O0mM3n7pbliVQxxNIqiNSHcuV2/Lnb1IwKANX/hZvxG/6JC//AIUFv/8AE0f8LN+I3/RIX/8ACgt//ia4G2+KWvTX/hWSTT9LtdM8U6I93p7MsjyLerGG+zsQwBBJyCBkjIxmm+JPi1qmg6jrMd1pdhPa+HLjTrPVjGXDzS3QBZoMkhVTIwG3FvVetAHoH/CzfiN/0SF//Cgt/wD4mj/hZvxG/wCiQv8A+FBb/wDxNeYaP8R9Yt9d1rQ/IhuNRu/GzaHbSTzTNBEoTLOF3blAC8IrAZOcit/9nTUdWvPBWuPql9d6jPa6/fW8bXFy8rBI2AVA8hJwO2TQB2H/AAs34jf9Ehf/AMKC3/8AiaP+Fm/Eb/okL/8AhQW//wATXml/8Ydat/BF9rH9m6bDq2m39pa3+mXMU0csBmkKEEFgeBtKuCVbngdBlePPHniLVNIvvKn/ALLutE8eW2jxyWE8sQuISRkSDd82QcEdPagD2D/hZvxG/wCiQv8A+FBb/wDxNH/CzfiN/wBEhf8A8KC3/wDiaz/hp4uuvEw8RWuo2kEF5oOsT6ZO9vu8qbyzw6hiSMjqCT9a4nSfjFqWpLptzHpdjHa67Fqh0rO8vC1lv/1/IDBwh+7t25HXrQB6N/ws34jf9Ehf/wAKC3/+Jo/4Wb8Rv+iQv/4UFv8A/E15fo3xe8SX2g2txc6fpMFzqvha51uxeFJCsMkDMrJIrN8wOAQQRjoc1D4c8Y+KmuPhq2o3sV3Pq3hy8v2dTLGjSLCrjzkD7ZOo5wMc4xmgD1b/AIWb8Rv+iQv/AOFBb/8AxNH/AAs34jf9Ehf/AMKC3/8Aia8m0r40+KbzSNOvH0bREkv/AAte66gBl2xm2aQFDz8wYJ6jBPU1o+M/jPqWh+DdH8TQ6HZmC70mDU5YpJizvvkVHiQKcptDbvMYFTwvU0Aekf8ACzfiN/0SF/8AwoLf/wCJo/4Wb8Rv+iQv/wCFBb//ABNcj4J1HUJP2gvHulSahey6fBYafPb2stw7xQvImXKKSQuT2GBVTV/i5Noc/i6PWdJjt59Dgnubaybek13CrqkUqOco6OTliuCnQg9aAO5/4Wb8Rv8AokL/APhQW/8A8TR/ws34jf8ARIX/APCgt/8A4mvGPi78Q/EE3gfxFprTPpetaO2lXiXulTywK8V0QdhG7dkDIOSQeDgdK6DX/iz4i0zxJrGmDTdJli0/xTY6Nu2yAvDcqW3/AH+HXp6H0oA9H/4Wb8Rv+iQv/wCFBb//ABNH/CzfiN/0SF//AAoLf/4mvG/Gvjvxjbaf8T7x762az0HWrPT4IYRLBKqNIi5SRJMqTvy2Qc8jgcDq7z4tXNvr86jS4G0e18RW3h+blvtLSyoGMynO3aCQNpBJGTkdKAO5/wCFm/Eb/okL/wDhQW//AMTUV78VfiDZ2c93P8IpBFBG0jka/AcKoyf4fQV594e+LXiG68UWOmahpWlG2uPE17oJa38xX/cIWWUbmIGSMEc/UVt+GvG1z4q8OeKbHU7WHTtU06ymF1YFHSaAsr7dwbh1IAIkU4bJ4FAHuPgjXofFPg/SPEkFu9vFqVpHdLE5BZA6g4JHXGa2K4j4Bf8AJE/Bn/YGtv8A0WK7egArhvipFHNqXhFJo0kX+1ZvldQR/wAeVz2NdzXEfE//AJCvhH/sKzf+kVzQBn/YLD/nxtP+/K/4UfYLD/nxtP8Avyv+FWaKAK32Cw/58bT/AL8r/hR9gsP+fG0/78r/AIVyPjjxXqPh3xZpEMqxJoVyEjnmjjEsqzvJtRWTcGVGGQHUN83XAFULj4oRx6DY6omjxsL+1uL6CM6hGMW8MYkbc2OJSCAE55zzgE0Ad79gsP8AnxtP+/K/4UfYLD/nxtP+/K/4V5pq/wAXFOm3y6VpLLfJHf8A2dbmUDabe0juAzoBnBEoGPVTzUnj3xv4m0vw94UutKt7L7dq9vcTToGWRAY7UzAKzlRgkc98dOaAPR/sFh/z42n/AH5X/Cj7BYf8+Np/35X/AArzqz+LlvNb3N0mg311Y2OmreXt3BgBSbUXGFRsNgghQeuT071es/iQ7rozah4en02PVLr7Os004aNQfL8s5VSTvMm0ZAGVIJGRkA7f7BYf8+Np/wB+V/wo+wWH/Pjaf9+V/wAKs0UAedfH+zs4/hTqbx2luji5scMsSgj/AEyDvivoOvA/2g/+STap/wBfNj/6WQV75QB4F8ffh34u8U/ECPVdD0tbm0GmwwFzOifOskpIwxB6Mv50V03xX+L0vgfxauhJoK3wayjuvNNzs+88i7cbT/c6+9FAHdeJ/DFnr+qaDqF1NPHJol99tgWMjDv5bJhs9sOa5j9pWGa4+BXi2K3hlnkNjkJGhZjh1JwByeAaf8VtRv7Lxb8PILO8nt4rvXzDcpG5AlT7PKdreoyAce1eg0AfLt74o+E2peIdL8S6hNr7axpsSpazJb6gghGBuARQFwe/HPfNT6/4u+E2ua9Y65qUmtvqFhFJFayx2l/F5SyKVfCoAMkHrjPT0r6booA+TtEufgXo09rNYWutL9ltJbKFJINRljWCQkvGUfKlSSTgipLfUPgdboyxWmrKxsDpok+y6gZEtTn90rEZVcEjAI44r6tooA+Rpl+As1utvJba8Yhp66Zt2amAbUNuER55UHB/AVyvjaLwjrHiSW903xD4hsYVs4LWxlt5NQha2ESbVMiGB/OIPI+dOODzzX3HRQB806342+F2vWmmQa5Nqt++mzR3NvKdNvI2Eyrt8z5FHJycjpz0pNE8afCfRfCh8LaWdWttIMckfkLYXpIWTO4Byu4Zyeh4zxX0vRQB8n6HefA3RbmKewtdZBhsH05Elt9Qmj+zOSWiKPlSpLE4I71p2Pir4Q2fhSfwrCurNo08Jga1lsb6RREf4FLAlV54AIx2r6dooA+c7H4h/C+x1a51a0F9De3MEVvNKukXWWjiz5a42YAG49P6Cq1142+FF1ra6xcf2pLdrOlyN2nXhjMqIESQx7dhZVGAcZHOOtfStFAHyzba38FbWO6jt7bVIlubeW1ISxvh5MMjFpI4uP3SsSSQm3NU7i4+BNxpttp0tlq7W1tp7abGv2bUATalt/lMw5ZQwBGScYGMV9ZUUAfLjeIPg200c+3WRPHpf9kiYWt+JDado2YDLY7E5I9arLqHwOXSrLSxZ6p9ks7ZrSJPsd/lrctvMLtjMke7nYxI9q+rKKAPk7Xbr4G63f6he6jb63JNqIhF1sh1GNJBDjyhtXCgLgYAAxW/4k8dfCzxHoqaPrTard2aSRyIDp14rq8ZBRg6qGDAjrnNfSVFAHzFceKPg7ca2NZmt9Qe78yKZs6beeXJLEu2OR49uxnUcBiCR61L4p8Y/CXxPPZz64mp3UtkJRbt/Z16mwSoUkHyqMgqSOa+mKKAPmW18XfCG207QtPjh1A2+gSCTS1k0y8c27BSoILKScBj1z29BTdU8VfB7U9c/tm+t9QmvC8TyH+zbwJM0RJiaSMLtcoSdpYHFfTlFAHyrFqnwTjF7th1kve6kuqTStbagZPtYziZXIyjckfKRxx0rU8OeNPhL4d0+8sNGiv7S3vZXmuVXS7smV3+8xJUnJzX0tRQB8t3WvfBe60u9025t9Tmtr1YVmEljfMwWI5iVXI3IEPKhSMZNQRan8EY4b+H7Nq7x396uoXCyWuoPuuVBAmGQdr89RjkA9hX1XRQB85+HviJ8MtAsns9Kk1OCOSZ55WbTLt3llY5Z3dkLOxPUkk1gXfiL4T2tvqV1odtdx6nNbXUdr5theiGB5wfMKLsYRBicsUXnmvquigD47+Emo/Djw14OsbLxAs91rMWnNptxPHZX08T25dmKoHjHlht3IVRk9zWxDqfwUhfSnhTXY20m0ks7DbDqI8mGRdrqPXI4ycnAHoK+rKKAPke3/4UPbwW8ENvryR21jNp8KhNTwltKWMkQ/2W3Nn60+7b4CXdhHY3Wn6tNbx6eumqrW2oE/Zlk8xYyepCtyCeR64r61ooA+Z9J8ZfCjS/FGoeJrOTWl1XUYkiu53s76TzEQAINrAqMAcYAqI+KPg681zLNbX9x9pinhkSfTbyVAk7bpgqspC7zy20DOB6Cvp2igD5SvtQ+B99otzo93b6zNa3UkUlxuttQ8yUxDEQaT75VB91ScD0pda1L4I6xfz39/b6y9zPcQXUskdtqEZaeEbY5flA+cDjd1PfNfVlFAHyrrmq/BLWl1ddQt9XddZniuNRWO0v4luJI/uMQgHOQDxjJAJzirn/AAlHwd/tuPWWg1JrxJo7jLadelGmjXakzIV2tIF4DkFvevp6igD5Mt7j4GwX0d9FFr6zxX8moo2zUyBcvw8mOmSOD2xWlJ4z+GOm6Pq40f8AtVbu705rVS+n3kjbFRhHGpdTtUFjgDAySa+oaKAOL+BUM1v8GvB8FxFJDKmj2yujqVZT5Y4IPSu0oooAK4j4n/8AIV8I/wDYVm/9Irmu3rk/iLpGsak2h3Wi21rdS6ffPPJFcXJgDI1vNFwwRuQZFOMdM80AZtFVvsPjn/oWdJ/8Hbf/ACPR9h8c/wDQs6T/AODtv/kegAnsLGe7hvJ7K2luYf8AVTPErPH/ALrEZH4VA2h6K0At20bTjCJfOEZtU2+Z/fxjG73qf7D45/6FnSf/AAdt/wDI9H2Hxz/0LOk/+Dtv/kegBh0vSzePenTbI3Tgq83kLvYEbSC2MkY4+lMn0XRri0t7OfSbCW2tv9RC9ujJFxj5VIwOPSpvsPjn/oWdJ/8AB23/AMj0fYfHP/Qs6T/4O2/+R6AGnS9Ma7F4dOszciPy/N8hd+zGNucZxjjHSo4NF0aBYVh0nT4xA5khC2yARserLxweByPQVN9h8c/9CzpP/g7b/wCR6PsPjn/oWdJ/8Hbf/I9AFmiq32Hxz/0LOk/+Dtv/AJHo+w+Of+hZ0n/wdt/8j0AcV+0H/wAkm1T/AK+bH/0sgr3yvF/iL4N8eeLfCVzoEei6NZG4mt3M76u7hBHPHIflEAzkIR1717RQB8uftR29xL8VImit5pF/se3GVQkZ82f0or3Lxj8SvCXhPWRpGt3s8N2YFuAqW7uNjFgDkDHVGooAf498MX2v+IPCGoWk0EcWi6sb24EhOXTyZEwuO+WHWuurzv8AaB8Q6z4b8CC+0O+ayu2ukj81Y0chTknAYEdvSvnr/hbXxL/6HC6/8BLb/wCNUAfZNFcZ4O1fU734PWutXd482ovpbzNcFFBMgViGwAF7Dtivmlfi18S8D/isLr/wEtv/AI1QB9k0V5Z+zf4m1/xN4a1K68QapJqE8V4I43eKNNq7AcfIqjrXlHxG+Jnj/TPHmt6fp/ii5t7S3vHjhiW2tyEUHgZaMk/iaAPqqivn39nrx14w8SeOZrDXtfnv7VbN5BE8EKAMGXByiA9z3qb9ovxv4u8M+L7Kz0DXptPt5LISPGkELgtvIzl0J6CgD3yivk/wN8TviFf+M9Gsb3xVcz21xexRyxm1twHUtgjIjBH4GvYv2jPEeu+GfCFne6BqUmn3D3qxvIkcbkrtY4w6sOwoA9Oor42Pxa+Je0/8Vhdf+Alt/wDGq+ltY1fU4fg1LrcN46akNHW4FwEUkSeWDuwRt69sY9qAOzor42Hxa+JeP+Rwuv8AwEtv/jVfQ37P2vaz4j8Af2jruoPf3f2yWPzXjRDtGMDCKB39KAPQ6K+RfEXxT+I1t4g1K2t/Fl1HDFdypGgtbc7VDkAcx56V6T+zb4z8VeJ9c1e38Q63NqMUFsjxK8MSbWLYJ+RF/WgD3GivnP49ePvGnh74iT6boniGexs1t4nWFLeFwGI5OXQn9azPhN8R/HmsfEXRtM1TxNcXVnPMVlha2gUONpOMrGD+RoA+n6K8i/aV8VeI/C+n6LJ4e1aXTnuJpVmKRRvvAUYHzq2OvavFU+LPxKLqD4wusFh/y6W3/wAaoA+x6K4n4raxqmkfCm+1fTL17W/jgiZJ1RWIJZcnDAr3Pavmz/hbXxL/AOhwuv8AwEtv/jVAH2TRXEfB/WdV1r4XWWratevd38iSl52RVJIZgOFAHYdq+cJ/ix8SlnkVfF90AHIH+iW3TP8A1yoA+xqK8e/Zq8V+JPFFtrbeIdXl1Frd4hCXijTYCGz9xVz0HWuE+L/xG8daL8RtX0zSvEtxaWUEiiKFbeBgoKA9WjJ6nuaAPpyivnD4E/EDxrr/AMRrTTNa8RT31k8ErNC9vCoJC5ByiA/rXQ/tJ+MfFPhfVdHh8Pa1Np0c8EjSqkMT7yGAB+dG/SgD26ivkLRPir8R59asYJvFt08UlzGjqbW2GVLAEcR+le+/H3XNY8O/D2TUtDv3sbwXUSCVI0c7STkYcEfpQB6BRXxt/wALa+Jf/Q4XX/gJbf8Axqvpbwxq+p3Xwct9bubx5NSbSXna4KKCZAhIbAG3qPTFAHZ0V8bL8WviXgf8VhddP+fS2/8AjVe8fs4+JNe8TeFtQu/EGpyahPFeeWjvHGhVdgOMIqjqaAPUaK+U/iD8TfiBpvjnW7Cx8U3MFrb3skcMQtrchFB4GTGSfxNdb+zv458YeJPGtzY69r0+oWyWTSLG8EKAMGUZyiA9z3oA9/orwH9onxz4v8NeM7Wx0HXptPtnslkaNIIXBbcwzl0J7DvXIeAPib8QNR8b6LYX3iq5ntbi9jjmiNtbgOpPIyIwR+BoA+raK8v/AGjvEmveGfCtheeH9Tk0+4kvBG7pHG5ZdpOMOrDqK8GPxa+Je0/8Vhdf+Alt/wDGqAPsmiuM8R6vqdt8G59bt7x49SXSFnFwEUkSFAS2CNvX2xXzSPi18S/+hwuv/AS2/wDjVAH2TRXn/wAAdd1jxF8Pk1LXL9768N1KhleNEO0EYGEAH6V4FrnxU+I1vrd/BD4tukijuZERRa2x2qGIA5j9KAPr2ivEP2bPGXirxRq+sQ+Idam1GOCCNoleGJNhLEE/Ii/rWB8d/iB418P/ABGutM0XxFPY2SQRMsKW8LAErknLoT+tAH0dRXzF8IfiN471n4jaRpmq+Jri7sp5GEsLW0ChhsJ6rGD1HY13v7SvivxJ4XtdFfw9q8unNcSSiYpFG+8ALj76tjqelAHsFFfHMPxY+JTTRqfGF0QXAI+yW3r/ANcq+j/i9rGqaN8Lb7VtKvXtL+OOIpOqIxBLKDwwI7ntQB29FfG3/C2viX/0OF1/4CW3/wAar6T+E+saprHwqsdX1S9e6v5IJWedkVSSGYA4UAdh2oA7aivjiT4s/EoSMB4wugAxA/0S29f+uVe0/s1eKvEfiix1qTxDq0uovbyxLCXijTYCpz9xVz070AevUV8wfFv4j+O9H+I2saZpfia4tbOCYLFCttAwQbQcZaMnqe5rT+A3j/xp4g+Itvpmt+Ip76za3ldoXt4UBIXg5RAf1oA+jKK8P/aS8ZeKvDGt6RB4e1ubTop7Z3lVIYn3MGAB+dG/SvNPD/xU+I1zr+nW8/i26kiluokkQ2tuNylwCOI89KANP9qj/kq0X/YHt/8A0bPRX0N4i8D+E/EWpDUda0S2vbsRLCJZN2dgJIHB9Wb86KAP/9k=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931334" y="3081337"/>
            <a:ext cx="8596668" cy="38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426" y="1431073"/>
            <a:ext cx="7003066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665" y="4051123"/>
            <a:ext cx="7055827" cy="202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3934" y="6488668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Ghareh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mohammadi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4255196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IFAB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54" y="142065"/>
            <a:ext cx="6599022" cy="6715935"/>
          </a:xfrm>
        </p:spPr>
      </p:pic>
      <p:sp>
        <p:nvSpPr>
          <p:cNvPr id="5" name="TextBox 4"/>
          <p:cNvSpPr txBox="1"/>
          <p:nvPr/>
        </p:nvSpPr>
        <p:spPr>
          <a:xfrm>
            <a:off x="223934" y="64886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Ghareh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Mohammadi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1554576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Result-SPAM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439" y="1690688"/>
            <a:ext cx="8403361" cy="49839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3934" y="64886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Ghareh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Mohammadi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490829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Result-CCPEV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421" y="1510587"/>
            <a:ext cx="7942392" cy="49513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3934" y="64886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Ghareh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Mohammadi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1907010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RISAB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098" y="1307824"/>
            <a:ext cx="10050886" cy="5159897"/>
          </a:xfrm>
        </p:spPr>
      </p:pic>
      <p:sp>
        <p:nvSpPr>
          <p:cNvPr id="5" name="TextBox 4"/>
          <p:cNvSpPr txBox="1"/>
          <p:nvPr/>
        </p:nvSpPr>
        <p:spPr>
          <a:xfrm>
            <a:off x="223934" y="64886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Ghareh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Mohammadi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833109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Risab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90" y="2219490"/>
            <a:ext cx="8596312" cy="2011032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59" y="4364337"/>
            <a:ext cx="6761364" cy="194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3934" y="64886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Ghareh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Mohammadi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478145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353" y="763072"/>
            <a:ext cx="9127333" cy="59102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Ghareh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Mohammadi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700535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321" y="1148556"/>
            <a:ext cx="7896225" cy="57054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3934" y="64886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Ghareh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Mohammadi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860566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1655"/>
          <a:stretch/>
        </p:blipFill>
        <p:spPr>
          <a:xfrm>
            <a:off x="-657553" y="1789815"/>
            <a:ext cx="12849553" cy="4392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408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RISAB-example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635920"/>
              </p:ext>
            </p:extLst>
          </p:nvPr>
        </p:nvGraphicFramePr>
        <p:xfrm>
          <a:off x="2636511" y="2641984"/>
          <a:ext cx="2636520" cy="26459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2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2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934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150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150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150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150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3934" y="64886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Ghareh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Mohammadi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126213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Result-SPAM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3934" y="64886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Ghareh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Mohammadi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37" y="1577698"/>
            <a:ext cx="6900863" cy="475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70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0718" y="716627"/>
            <a:ext cx="898239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Rockwell Extra Bold" panose="02060903040505020403" pitchFamily="18" charset="0"/>
              </a:rPr>
              <a:t>Steganalysis</a:t>
            </a:r>
            <a:r>
              <a:rPr lang="en-US" sz="2800" dirty="0">
                <a:latin typeface="Rockwell Extra Bold" panose="02060903040505020403" pitchFamily="18" charset="0"/>
              </a:rPr>
              <a:t> Started getting important …</a:t>
            </a:r>
          </a:p>
          <a:p>
            <a:endParaRPr lang="en-US" sz="2800" dirty="0">
              <a:latin typeface="Rockwell Extra Bold" panose="020609030405050204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5827" y="1670734"/>
            <a:ext cx="10220102" cy="110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6600" b="1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Broadway" panose="04040905080B02020502" pitchFamily="82" charset="0"/>
              </a:rPr>
              <a:t>September  11  2001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727" y="2790352"/>
            <a:ext cx="4755202" cy="3617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02" y="2790352"/>
            <a:ext cx="54578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2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Result-CC-PEV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37" y="1690688"/>
            <a:ext cx="7613294" cy="4456674"/>
          </a:xfrm>
        </p:spPr>
      </p:pic>
      <p:sp>
        <p:nvSpPr>
          <p:cNvPr id="5" name="TextBox 4"/>
          <p:cNvSpPr txBox="1"/>
          <p:nvPr/>
        </p:nvSpPr>
        <p:spPr>
          <a:xfrm>
            <a:off x="223934" y="648866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Ghareh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Mohammadi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707609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1849076"/>
              </p:ext>
            </p:extLst>
          </p:nvPr>
        </p:nvGraphicFramePr>
        <p:xfrm>
          <a:off x="-234779" y="1198605"/>
          <a:ext cx="11794525" cy="5412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3173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122" y="2727145"/>
            <a:ext cx="10515600" cy="773473"/>
          </a:xfrm>
        </p:spPr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100" y="3606800"/>
            <a:ext cx="10515600" cy="2497797"/>
          </a:xfrm>
        </p:spPr>
        <p:txBody>
          <a:bodyPr>
            <a:normAutofit fontScale="40000" lnSpcReduction="20000"/>
          </a:bodyPr>
          <a:lstStyle/>
          <a:p>
            <a:r>
              <a:rPr lang="en-US" dirty="0">
                <a:hlinkClick r:id="rId2"/>
              </a:rPr>
              <a:t>http://ice.dlut.edu.cn/LiMing/research.html</a:t>
            </a:r>
            <a:endParaRPr lang="en-US" dirty="0"/>
          </a:p>
          <a:p>
            <a:r>
              <a:rPr lang="en-US" dirty="0">
                <a:hlinkClick r:id="rId3" tooltip="Persistent link using digital object identifier"/>
              </a:rPr>
              <a:t>https://doi.org/10.1016/j.jvcir.2016.12.003</a:t>
            </a:r>
            <a:endParaRPr lang="en-US" dirty="0"/>
          </a:p>
          <a:p>
            <a:r>
              <a:rPr lang="en-US" dirty="0">
                <a:hlinkClick r:id="rId4"/>
              </a:rPr>
              <a:t>https://www.redcom.com/introduction-to-cryptography/</a:t>
            </a:r>
            <a:endParaRPr lang="en-US" dirty="0"/>
          </a:p>
          <a:p>
            <a:r>
              <a:rPr lang="en-US" dirty="0">
                <a:hlinkClick r:id="rId5"/>
              </a:rPr>
              <a:t>https://www.slideshare.net/ankushkr007/digital-watermarking-15450118</a:t>
            </a:r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Steganography in Digital </a:t>
            </a:r>
            <a:r>
              <a:rPr lang="en-US" dirty="0" err="1">
                <a:solidFill>
                  <a:schemeClr val="accent2"/>
                </a:solidFill>
              </a:rPr>
              <a:t>Media,Principles</a:t>
            </a:r>
            <a:r>
              <a:rPr lang="en-US" dirty="0">
                <a:solidFill>
                  <a:schemeClr val="accent2"/>
                </a:solidFill>
              </a:rPr>
              <a:t>, Algorithms, and Applications By </a:t>
            </a:r>
            <a:r>
              <a:rPr lang="en-US" dirty="0" err="1">
                <a:solidFill>
                  <a:schemeClr val="accent2"/>
                </a:solidFill>
              </a:rPr>
              <a:t>Dr</a:t>
            </a:r>
            <a:r>
              <a:rPr lang="en-US" dirty="0">
                <a:solidFill>
                  <a:schemeClr val="accent2"/>
                </a:solidFill>
              </a:rPr>
              <a:t> Jessica </a:t>
            </a:r>
            <a:r>
              <a:rPr lang="en-US" dirty="0" err="1">
                <a:solidFill>
                  <a:schemeClr val="accent2"/>
                </a:solidFill>
              </a:rPr>
              <a:t>Fridrich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hlinkClick r:id="rId6"/>
              </a:rPr>
              <a:t>http://www.ws.binghamton.edu/fridrich/</a:t>
            </a:r>
            <a:endParaRPr lang="en-US" dirty="0"/>
          </a:p>
          <a:p>
            <a:r>
              <a:rPr lang="en-US" dirty="0">
                <a:hlinkClick r:id="rId7"/>
              </a:rPr>
              <a:t>https://www.sciencedirect.com/science/article/pii/S0952197613001905#f0010</a:t>
            </a:r>
            <a:endParaRPr lang="en-US" dirty="0"/>
          </a:p>
          <a:p>
            <a:r>
              <a:rPr lang="en-US" dirty="0">
                <a:hlinkClick r:id="rId8"/>
              </a:rPr>
              <a:t>https://www.sciencedirect.com/science/article/pii/S1047320316302516#f0070</a:t>
            </a:r>
            <a:endParaRPr lang="en-US" dirty="0"/>
          </a:p>
          <a:p>
            <a:r>
              <a:rPr lang="en-US" dirty="0">
                <a:hlinkClick r:id="rId9"/>
              </a:rPr>
              <a:t>https://arxiv.org/pdf/1908.08006.pdf</a:t>
            </a:r>
            <a:endParaRPr lang="en-US" dirty="0"/>
          </a:p>
          <a:p>
            <a:r>
              <a:rPr lang="en-US" dirty="0">
                <a:hlinkClick r:id="rId10"/>
              </a:rPr>
              <a:t>https://arxiv.org/pdf/1908.08563.pdf</a:t>
            </a:r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66002" y="1185740"/>
            <a:ext cx="4304383" cy="1107996"/>
          </a:xfrm>
          <a:prstGeom prst="rect">
            <a:avLst/>
          </a:prstGeom>
          <a:noFill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82844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502" y="1928553"/>
            <a:ext cx="9816912" cy="1986756"/>
          </a:xfrm>
          <a:prstGeom prst="rect">
            <a:avLst/>
          </a:prstGeom>
        </p:spPr>
      </p:pic>
      <p:sp>
        <p:nvSpPr>
          <p:cNvPr id="8" name="Right Arrow Callout 7"/>
          <p:cNvSpPr/>
          <p:nvPr/>
        </p:nvSpPr>
        <p:spPr>
          <a:xfrm>
            <a:off x="199504" y="2078182"/>
            <a:ext cx="2177936" cy="1512916"/>
          </a:xfrm>
          <a:prstGeom prst="rightArrow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Work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be discussed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120" y="3915309"/>
            <a:ext cx="9545201" cy="1837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505" y="2443942"/>
            <a:ext cx="1246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IFAB</a:t>
            </a:r>
          </a:p>
        </p:txBody>
      </p:sp>
      <p:sp>
        <p:nvSpPr>
          <p:cNvPr id="9" name="Right Arrow Callout 8"/>
          <p:cNvSpPr/>
          <p:nvPr/>
        </p:nvSpPr>
        <p:spPr>
          <a:xfrm>
            <a:off x="267433" y="3954549"/>
            <a:ext cx="2103594" cy="1512916"/>
          </a:xfrm>
          <a:prstGeom prst="rightArrow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8642" y="4376175"/>
            <a:ext cx="1494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RISAB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85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4834118" y="-4417686"/>
            <a:ext cx="886265" cy="10196780"/>
          </a:xfrm>
        </p:spPr>
        <p:txBody>
          <a:bodyPr vert="ver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Image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Proceesing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sz="1600" b="1" dirty="0"/>
          </a:p>
          <a:p>
            <a:pPr lvl="1"/>
            <a:endParaRPr lang="en-US" sz="1600" b="1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57548580"/>
              </p:ext>
            </p:extLst>
          </p:nvPr>
        </p:nvGraphicFramePr>
        <p:xfrm>
          <a:off x="0" y="969954"/>
          <a:ext cx="11251917" cy="5584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3533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Quick Shot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0974043"/>
              </p:ext>
            </p:extLst>
          </p:nvPr>
        </p:nvGraphicFramePr>
        <p:xfrm>
          <a:off x="1541929" y="2151529"/>
          <a:ext cx="7732245" cy="3890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 rot="16200000">
            <a:off x="-1220782" y="3828516"/>
            <a:ext cx="4719562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Steganography</a:t>
            </a:r>
          </a:p>
        </p:txBody>
      </p:sp>
      <p:sp>
        <p:nvSpPr>
          <p:cNvPr id="6" name="Rectangle 5"/>
          <p:cNvSpPr/>
          <p:nvPr/>
        </p:nvSpPr>
        <p:spPr>
          <a:xfrm rot="16200000">
            <a:off x="7771829" y="3828516"/>
            <a:ext cx="3927678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Steganalysis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7920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Processing</a:t>
            </a:r>
            <a:br>
              <a:rPr lang="en-US" dirty="0"/>
            </a:br>
            <a:r>
              <a:rPr lang="en-US" dirty="0"/>
              <a:t>Steganography VS </a:t>
            </a:r>
            <a:r>
              <a:rPr lang="en-US" dirty="0" err="1"/>
              <a:t>Steganalysis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037" y="2011362"/>
            <a:ext cx="59531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18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Steganography In comparison with others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242931"/>
              </p:ext>
            </p:extLst>
          </p:nvPr>
        </p:nvGraphicFramePr>
        <p:xfrm>
          <a:off x="677863" y="2160588"/>
          <a:ext cx="944288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17264" t="55264" r="42264" b="15528"/>
          <a:stretch/>
        </p:blipFill>
        <p:spPr>
          <a:xfrm>
            <a:off x="0" y="3545037"/>
            <a:ext cx="6607834" cy="2980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l="3820" t="33981" r="38443" b="19378"/>
          <a:stretch/>
        </p:blipFill>
        <p:spPr>
          <a:xfrm>
            <a:off x="4355816" y="609600"/>
            <a:ext cx="6021238" cy="30401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78349" y="4217362"/>
            <a:ext cx="332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level</a:t>
            </a:r>
          </a:p>
        </p:txBody>
      </p:sp>
    </p:spTree>
    <p:extLst>
      <p:ext uri="{BB962C8B-B14F-4D97-AF65-F5344CB8AC3E}">
        <p14:creationId xmlns:p14="http://schemas.microsoft.com/office/powerpoint/2010/main" val="80709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88AB576B117949BA956BC209B9E160" ma:contentTypeVersion="15" ma:contentTypeDescription="Create a new document." ma:contentTypeScope="" ma:versionID="dc3f34a2e1586de75b60987ebc168ab0">
  <xsd:schema xmlns:xsd="http://www.w3.org/2001/XMLSchema" xmlns:xs="http://www.w3.org/2001/XMLSchema" xmlns:p="http://schemas.microsoft.com/office/2006/metadata/properties" xmlns:ns1="http://schemas.microsoft.com/sharepoint/v3" xmlns:ns3="06f023f9-22b4-41d2-9679-8e8ac2c10a9f" xmlns:ns4="c755dee7-cd8d-4d58-85aa-f3781cc46353" targetNamespace="http://schemas.microsoft.com/office/2006/metadata/properties" ma:root="true" ma:fieldsID="e4d01469fbdd1c658b62bed72c65cbd4" ns1:_="" ns3:_="" ns4:_="">
    <xsd:import namespace="http://schemas.microsoft.com/sharepoint/v3"/>
    <xsd:import namespace="06f023f9-22b4-41d2-9679-8e8ac2c10a9f"/>
    <xsd:import namespace="c755dee7-cd8d-4d58-85aa-f3781cc4635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1:_ip_UnifiedCompliancePolicyProperties" minOccurs="0"/>
                <xsd:element ref="ns1:_ip_UnifiedCompliancePolicyUIAc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023f9-22b4-41d2-9679-8e8ac2c10a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55dee7-cd8d-4d58-85aa-f3781cc4635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655788-9779-4A02-B079-2FDA5BE0769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4ABEE2D8-5456-4DD5-B319-5435270CAD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F35CF9-5800-4F71-99FF-DDEBE4999B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6f023f9-22b4-41d2-9679-8e8ac2c10a9f"/>
    <ds:schemaRef ds:uri="c755dee7-cd8d-4d58-85aa-f3781cc463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1765</TotalTime>
  <Words>735</Words>
  <Application>Microsoft Office PowerPoint</Application>
  <PresentationFormat>Widescreen</PresentationFormat>
  <Paragraphs>326</Paragraphs>
  <Slides>42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  Application of evolutionary computation to the advanced image processing </vt:lpstr>
      <vt:lpstr>Outlines:</vt:lpstr>
      <vt:lpstr>PowerPoint Presentation</vt:lpstr>
      <vt:lpstr>PowerPoint Presentation</vt:lpstr>
      <vt:lpstr>Work to be discussed</vt:lpstr>
      <vt:lpstr>Introduction to Image Proceesing</vt:lpstr>
      <vt:lpstr>Very Quick Shot</vt:lpstr>
      <vt:lpstr>Image Processing Steganography VS Steganalysis</vt:lpstr>
      <vt:lpstr>Steganography In comparison with others</vt:lpstr>
      <vt:lpstr>Stego VS Cover</vt:lpstr>
      <vt:lpstr>Image Processing Steganography VS Steganalysis</vt:lpstr>
      <vt:lpstr>General Overview Steganography VS Steganalysis</vt:lpstr>
      <vt:lpstr>Preliminaries of Evolutionary algorithms</vt:lpstr>
      <vt:lpstr>Preliminaries of Evolutionary algorithms</vt:lpstr>
      <vt:lpstr>Preliminaries of Evolutionary algorithms</vt:lpstr>
      <vt:lpstr>Reproduction</vt:lpstr>
      <vt:lpstr>Why Evolutionary algorithms?</vt:lpstr>
      <vt:lpstr>Feature Extraction Optimization</vt:lpstr>
      <vt:lpstr>General procedure of Evolutionary algorithm</vt:lpstr>
      <vt:lpstr>General procedure of Evolutionary algorithm</vt:lpstr>
      <vt:lpstr>Presented by Karaboga in 2005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IFAB</vt:lpstr>
      <vt:lpstr>IFAB</vt:lpstr>
      <vt:lpstr>IFAB-parameters</vt:lpstr>
      <vt:lpstr>IFAB </vt:lpstr>
      <vt:lpstr>Result-SPAM</vt:lpstr>
      <vt:lpstr>Result-CCPEV</vt:lpstr>
      <vt:lpstr>RISAB</vt:lpstr>
      <vt:lpstr>Risab -Parameters</vt:lpstr>
      <vt:lpstr>RISAB</vt:lpstr>
      <vt:lpstr>RISAB</vt:lpstr>
      <vt:lpstr> RISAB-example </vt:lpstr>
      <vt:lpstr>Result-SPAM</vt:lpstr>
      <vt:lpstr>Result-CC-PEV</vt:lpstr>
      <vt:lpstr>Summary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Advances in Image processing</dc:title>
  <dc:creator>farid gharemohammadi</dc:creator>
  <cp:lastModifiedBy>farid gharemohammadi</cp:lastModifiedBy>
  <cp:revision>121</cp:revision>
  <dcterms:created xsi:type="dcterms:W3CDTF">2018-04-19T15:26:53Z</dcterms:created>
  <dcterms:modified xsi:type="dcterms:W3CDTF">2019-10-08T00:42:07Z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0x0101002288AB576B117949BA956BC209B9E160</vt:lpwstr>
  </property>
</Properties>
</file>